
<file path=[Content_Types].xml><?xml version="1.0" encoding="utf-8"?>
<Types xmlns="http://schemas.openxmlformats.org/package/2006/content-types">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27"/>
  </p:notesMasterIdLst>
  <p:sldIdLst>
    <p:sldId id="256" r:id="rId3"/>
    <p:sldId id="261" r:id="rId4"/>
    <p:sldId id="285" r:id="rId5"/>
    <p:sldId id="270" r:id="rId6"/>
    <p:sldId id="271" r:id="rId7"/>
    <p:sldId id="356" r:id="rId8"/>
    <p:sldId id="278" r:id="rId9"/>
    <p:sldId id="291" r:id="rId10"/>
    <p:sldId id="348" r:id="rId11"/>
    <p:sldId id="349" r:id="rId12"/>
    <p:sldId id="266" r:id="rId13"/>
    <p:sldId id="340" r:id="rId14"/>
    <p:sldId id="339" r:id="rId15"/>
    <p:sldId id="338" r:id="rId16"/>
    <p:sldId id="354" r:id="rId17"/>
    <p:sldId id="357" r:id="rId18"/>
    <p:sldId id="355" r:id="rId19"/>
    <p:sldId id="341" r:id="rId20"/>
    <p:sldId id="343" r:id="rId21"/>
    <p:sldId id="350" r:id="rId22"/>
    <p:sldId id="345" r:id="rId23"/>
    <p:sldId id="352" r:id="rId24"/>
    <p:sldId id="304" r:id="rId25"/>
    <p:sldId id="346" r:id="rId26"/>
  </p:sldIdLst>
  <p:sldSz cx="9144000" cy="5143500" type="screen16x9"/>
  <p:notesSz cx="6858000" cy="9144000"/>
  <p:embeddedFontLst>
    <p:embeddedFont>
      <p:font typeface="Anton" charset="0"/>
      <p:regular r:id="rId28"/>
    </p:embeddedFont>
    <p:embeddedFont>
      <p:font typeface="Abel" charset="0"/>
      <p:regular r:id="rId29"/>
    </p:embeddedFont>
    <p:embeddedFont>
      <p:font typeface="Bell MT" pitchFamily="18" charset="0"/>
      <p:regular r:id="rId30"/>
      <p:bold r:id="rId31"/>
      <p:italic r:id="rId32"/>
    </p:embeddedFont>
    <p:embeddedFont>
      <p:font typeface="Bahnschrift" pitchFamily="34" charset="0"/>
      <p:regular r:id="rId33"/>
      <p:bold r:id="rId34"/>
    </p:embeddedFont>
    <p:embeddedFont>
      <p:font typeface="Josefin Sans" charset="0"/>
      <p:regular r:id="rId35"/>
      <p:bold r:id="rId36"/>
      <p:italic r:id="rId37"/>
      <p:boldItalic r:id="rId38"/>
    </p:embeddedFont>
    <p:embeddedFont>
      <p:font typeface="Josefin Slab" charset="0"/>
      <p:regular r:id="rId39"/>
      <p:bold r:id="rId40"/>
      <p:italic r:id="rId41"/>
      <p:boldItalic r:id="rId42"/>
    </p:embeddedFont>
    <p:embeddedFont>
      <p:font typeface="Century Gothic" pitchFamily="34" charset="0"/>
      <p:regular r:id="rId43"/>
      <p:bold r:id="rId44"/>
      <p:italic r:id="rId45"/>
      <p:boldItalic r:id="rId46"/>
    </p:embeddedFont>
    <p:embeddedFont>
      <p:font typeface="Josefin Slab SemiBold" charset="0"/>
      <p:bold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umyajit mondal" initials="sm" lastIdx="1" clrIdx="0">
    <p:extLst>
      <p:ext uri="{19B8F6BF-5375-455C-9EA6-DF929625EA0E}">
        <p15:presenceInfo xmlns="" xmlns:p15="http://schemas.microsoft.com/office/powerpoint/2012/main" userId="63942c2e879ba6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66"/>
    <a:srgbClr val="66FFCC"/>
    <a:srgbClr val="000000"/>
    <a:srgbClr val="763FFF"/>
    <a:srgbClr val="7C3FF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0F2DFA20-361C-476B-AEBA-799F20BB9755}">
  <a:tblStyle styleId="{0F2DFA20-361C-476B-AEBA-799F20BB97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110" d="100"/>
          <a:sy n="110" d="100"/>
        </p:scale>
        <p:origin x="-658" y="-72"/>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presProps" Target="presProps.xml"/><Relationship Id="rId55"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myajit mondal" userId="63942c2e879ba67c" providerId="LiveId" clId="{0C4395D4-AA35-43C2-84E2-C127FDB9937A}"/>
    <pc:docChg chg="undo redo custSel addSld delSld modSld sldOrd">
      <pc:chgData name="soumyajit mondal" userId="63942c2e879ba67c" providerId="LiveId" clId="{0C4395D4-AA35-43C2-84E2-C127FDB9937A}" dt="2024-05-27T13:48:22.780" v="1052" actId="20577"/>
      <pc:docMkLst>
        <pc:docMk/>
      </pc:docMkLst>
      <pc:sldChg chg="addSp modSp mod modAnim">
        <pc:chgData name="soumyajit mondal" userId="63942c2e879ba67c" providerId="LiveId" clId="{0C4395D4-AA35-43C2-84E2-C127FDB9937A}" dt="2024-05-26T20:49:04.828" v="968" actId="120"/>
        <pc:sldMkLst>
          <pc:docMk/>
          <pc:sldMk cId="0" sldId="256"/>
        </pc:sldMkLst>
        <pc:spChg chg="add mod">
          <ac:chgData name="soumyajit mondal" userId="63942c2e879ba67c" providerId="LiveId" clId="{0C4395D4-AA35-43C2-84E2-C127FDB9937A}" dt="2024-05-26T19:56:35.105" v="685" actId="1076"/>
          <ac:spMkLst>
            <pc:docMk/>
            <pc:sldMk cId="0" sldId="256"/>
            <ac:spMk id="5" creationId="{A3BA90E2-5023-38CA-CF32-1AF33E852EAC}"/>
          </ac:spMkLst>
        </pc:spChg>
        <pc:spChg chg="mod">
          <ac:chgData name="soumyajit mondal" userId="63942c2e879ba67c" providerId="LiveId" clId="{0C4395D4-AA35-43C2-84E2-C127FDB9937A}" dt="2024-05-26T20:49:04.828" v="968" actId="120"/>
          <ac:spMkLst>
            <pc:docMk/>
            <pc:sldMk cId="0" sldId="256"/>
            <ac:spMk id="6" creationId="{9CC044F9-653A-4CBB-5D88-AD74741819E5}"/>
          </ac:spMkLst>
        </pc:spChg>
        <pc:picChg chg="mod">
          <ac:chgData name="soumyajit mondal" userId="63942c2e879ba67c" providerId="LiveId" clId="{0C4395D4-AA35-43C2-84E2-C127FDB9937A}" dt="2024-05-26T20:00:00.284" v="696" actId="1036"/>
          <ac:picMkLst>
            <pc:docMk/>
            <pc:sldMk cId="0" sldId="256"/>
            <ac:picMk id="1026" creationId="{2530B717-8C69-27DD-3AEC-D2A477005D60}"/>
          </ac:picMkLst>
        </pc:picChg>
        <pc:cxnChg chg="add mod">
          <ac:chgData name="soumyajit mondal" userId="63942c2e879ba67c" providerId="LiveId" clId="{0C4395D4-AA35-43C2-84E2-C127FDB9937A}" dt="2024-05-26T19:56:02.903" v="680" actId="1076"/>
          <ac:cxnSpMkLst>
            <pc:docMk/>
            <pc:sldMk cId="0" sldId="256"/>
            <ac:cxnSpMk id="2" creationId="{2BAD0331-0AAB-B600-B53B-79555BE28242}"/>
          </ac:cxnSpMkLst>
        </pc:cxnChg>
        <pc:cxnChg chg="add mod">
          <ac:chgData name="soumyajit mondal" userId="63942c2e879ba67c" providerId="LiveId" clId="{0C4395D4-AA35-43C2-84E2-C127FDB9937A}" dt="2024-05-26T19:56:02.903" v="680" actId="1076"/>
          <ac:cxnSpMkLst>
            <pc:docMk/>
            <pc:sldMk cId="0" sldId="256"/>
            <ac:cxnSpMk id="4" creationId="{BDBEF1A4-CCDE-A272-C2A7-408AE79F361A}"/>
          </ac:cxnSpMkLst>
        </pc:cxnChg>
      </pc:sldChg>
      <pc:sldChg chg="modSp del mod">
        <pc:chgData name="soumyajit mondal" userId="63942c2e879ba67c" providerId="LiveId" clId="{0C4395D4-AA35-43C2-84E2-C127FDB9937A}" dt="2024-05-23T15:20:53.825" v="3" actId="2696"/>
        <pc:sldMkLst>
          <pc:docMk/>
          <pc:sldMk cId="0" sldId="258"/>
        </pc:sldMkLst>
        <pc:spChg chg="mod">
          <ac:chgData name="soumyajit mondal" userId="63942c2e879ba67c" providerId="LiveId" clId="{0C4395D4-AA35-43C2-84E2-C127FDB9937A}" dt="2024-05-23T15:20:18.271" v="2" actId="139"/>
          <ac:spMkLst>
            <pc:docMk/>
            <pc:sldMk cId="0" sldId="258"/>
            <ac:spMk id="1949" creationId="{00000000-0000-0000-0000-000000000000}"/>
          </ac:spMkLst>
        </pc:spChg>
      </pc:sldChg>
      <pc:sldChg chg="add del setBg">
        <pc:chgData name="soumyajit mondal" userId="63942c2e879ba67c" providerId="LiveId" clId="{0C4395D4-AA35-43C2-84E2-C127FDB9937A}" dt="2024-05-23T15:21:17.813" v="8"/>
        <pc:sldMkLst>
          <pc:docMk/>
          <pc:sldMk cId="2253171762" sldId="258"/>
        </pc:sldMkLst>
      </pc:sldChg>
      <pc:sldChg chg="modSp mod">
        <pc:chgData name="soumyajit mondal" userId="63942c2e879ba67c" providerId="LiveId" clId="{0C4395D4-AA35-43C2-84E2-C127FDB9937A}" dt="2024-05-26T19:58:33.525" v="691" actId="14100"/>
        <pc:sldMkLst>
          <pc:docMk/>
          <pc:sldMk cId="0" sldId="261"/>
        </pc:sldMkLst>
        <pc:picChg chg="mod">
          <ac:chgData name="soumyajit mondal" userId="63942c2e879ba67c" providerId="LiveId" clId="{0C4395D4-AA35-43C2-84E2-C127FDB9937A}" dt="2024-05-26T19:58:33.525" v="691" actId="14100"/>
          <ac:picMkLst>
            <pc:docMk/>
            <pc:sldMk cId="0" sldId="261"/>
            <ac:picMk id="8" creationId="{C639A35A-037A-CDED-F13E-8B0D8AABBD4E}"/>
          </ac:picMkLst>
        </pc:picChg>
      </pc:sldChg>
      <pc:sldChg chg="addSp delSp modSp mod">
        <pc:chgData name="soumyajit mondal" userId="63942c2e879ba67c" providerId="LiveId" clId="{0C4395D4-AA35-43C2-84E2-C127FDB9937A}" dt="2024-05-26T20:12:46.115" v="739" actId="1076"/>
        <pc:sldMkLst>
          <pc:docMk/>
          <pc:sldMk cId="0" sldId="266"/>
        </pc:sldMkLst>
        <pc:spChg chg="mod">
          <ac:chgData name="soumyajit mondal" userId="63942c2e879ba67c" providerId="LiveId" clId="{0C4395D4-AA35-43C2-84E2-C127FDB9937A}" dt="2024-05-26T20:11:30.126" v="726" actId="21"/>
          <ac:spMkLst>
            <pc:docMk/>
            <pc:sldMk cId="0" sldId="266"/>
            <ac:spMk id="3" creationId="{011C8C48-110B-146F-748F-A8186E6C9911}"/>
          </ac:spMkLst>
        </pc:spChg>
        <pc:spChg chg="add mod">
          <ac:chgData name="soumyajit mondal" userId="63942c2e879ba67c" providerId="LiveId" clId="{0C4395D4-AA35-43C2-84E2-C127FDB9937A}" dt="2024-05-26T20:10:31.112" v="716" actId="14100"/>
          <ac:spMkLst>
            <pc:docMk/>
            <pc:sldMk cId="0" sldId="266"/>
            <ac:spMk id="4" creationId="{00000000-0000-0000-0000-000000000000}"/>
          </ac:spMkLst>
        </pc:spChg>
        <pc:spChg chg="add del">
          <ac:chgData name="soumyajit mondal" userId="63942c2e879ba67c" providerId="LiveId" clId="{0C4395D4-AA35-43C2-84E2-C127FDB9937A}" dt="2024-05-26T20:11:07.553" v="722" actId="22"/>
          <ac:spMkLst>
            <pc:docMk/>
            <pc:sldMk cId="0" sldId="266"/>
            <ac:spMk id="6" creationId="{FEDE8740-B7E0-08A5-9CA5-5ADE8B0F4A8A}"/>
          </ac:spMkLst>
        </pc:spChg>
        <pc:spChg chg="add del">
          <ac:chgData name="soumyajit mondal" userId="63942c2e879ba67c" providerId="LiveId" clId="{0C4395D4-AA35-43C2-84E2-C127FDB9937A}" dt="2024-05-26T20:11:44.420" v="731" actId="22"/>
          <ac:spMkLst>
            <pc:docMk/>
            <pc:sldMk cId="0" sldId="266"/>
            <ac:spMk id="10" creationId="{344E1C05-E6B8-D5AE-6DDF-155E6647C317}"/>
          </ac:spMkLst>
        </pc:spChg>
        <pc:spChg chg="del">
          <ac:chgData name="soumyajit mondal" userId="63942c2e879ba67c" providerId="LiveId" clId="{0C4395D4-AA35-43C2-84E2-C127FDB9937A}" dt="2024-05-26T20:09:32.023" v="709" actId="21"/>
          <ac:spMkLst>
            <pc:docMk/>
            <pc:sldMk cId="0" sldId="266"/>
            <ac:spMk id="2063" creationId="{00000000-0000-0000-0000-000000000000}"/>
          </ac:spMkLst>
        </pc:spChg>
        <pc:picChg chg="add mod">
          <ac:chgData name="soumyajit mondal" userId="63942c2e879ba67c" providerId="LiveId" clId="{0C4395D4-AA35-43C2-84E2-C127FDB9937A}" dt="2024-05-26T20:11:37.935" v="727" actId="14100"/>
          <ac:picMkLst>
            <pc:docMk/>
            <pc:sldMk cId="0" sldId="266"/>
            <ac:picMk id="2" creationId="{2A52F13F-C0EC-B2FE-E812-37273E79E5AC}"/>
          </ac:picMkLst>
        </pc:picChg>
        <pc:picChg chg="add mod">
          <ac:chgData name="soumyajit mondal" userId="63942c2e879ba67c" providerId="LiveId" clId="{0C4395D4-AA35-43C2-84E2-C127FDB9937A}" dt="2024-05-26T20:12:13.347" v="735" actId="1076"/>
          <ac:picMkLst>
            <pc:docMk/>
            <pc:sldMk cId="0" sldId="266"/>
            <ac:picMk id="8" creationId="{F1F65220-C71A-5F28-1B03-71C01564C18A}"/>
          </ac:picMkLst>
        </pc:picChg>
        <pc:picChg chg="add mod">
          <ac:chgData name="soumyajit mondal" userId="63942c2e879ba67c" providerId="LiveId" clId="{0C4395D4-AA35-43C2-84E2-C127FDB9937A}" dt="2024-05-26T20:12:46.115" v="739" actId="1076"/>
          <ac:picMkLst>
            <pc:docMk/>
            <pc:sldMk cId="0" sldId="266"/>
            <ac:picMk id="12" creationId="{3882FBF1-5C25-7E82-AFC4-7978F2986729}"/>
          </ac:picMkLst>
        </pc:picChg>
      </pc:sldChg>
      <pc:sldChg chg="del">
        <pc:chgData name="soumyajit mondal" userId="63942c2e879ba67c" providerId="LiveId" clId="{0C4395D4-AA35-43C2-84E2-C127FDB9937A}" dt="2024-05-23T15:43:32.732" v="428" actId="2696"/>
        <pc:sldMkLst>
          <pc:docMk/>
          <pc:sldMk cId="0" sldId="269"/>
        </pc:sldMkLst>
      </pc:sldChg>
      <pc:sldChg chg="addSp delSp modSp mod">
        <pc:chgData name="soumyajit mondal" userId="63942c2e879ba67c" providerId="LiveId" clId="{0C4395D4-AA35-43C2-84E2-C127FDB9937A}" dt="2024-05-23T15:40:40.136" v="408" actId="14100"/>
        <pc:sldMkLst>
          <pc:docMk/>
          <pc:sldMk cId="0" sldId="270"/>
        </pc:sldMkLst>
        <pc:spChg chg="mod">
          <ac:chgData name="soumyajit mondal" userId="63942c2e879ba67c" providerId="LiveId" clId="{0C4395D4-AA35-43C2-84E2-C127FDB9937A}" dt="2024-05-23T15:36:47.708" v="395" actId="1076"/>
          <ac:spMkLst>
            <pc:docMk/>
            <pc:sldMk cId="0" sldId="270"/>
            <ac:spMk id="2" creationId="{A1F4B16B-13E8-7474-B896-1E89B55EA62C}"/>
          </ac:spMkLst>
        </pc:spChg>
        <pc:spChg chg="add mod">
          <ac:chgData name="soumyajit mondal" userId="63942c2e879ba67c" providerId="LiveId" clId="{0C4395D4-AA35-43C2-84E2-C127FDB9937A}" dt="2024-05-23T15:37:22.423" v="399"/>
          <ac:spMkLst>
            <pc:docMk/>
            <pc:sldMk cId="0" sldId="270"/>
            <ac:spMk id="3" creationId="{1F800697-8F5E-2B50-E415-5B57542A5D32}"/>
          </ac:spMkLst>
        </pc:spChg>
        <pc:spChg chg="mod">
          <ac:chgData name="soumyajit mondal" userId="63942c2e879ba67c" providerId="LiveId" clId="{0C4395D4-AA35-43C2-84E2-C127FDB9937A}" dt="2024-05-23T15:40:35.192" v="407" actId="14100"/>
          <ac:spMkLst>
            <pc:docMk/>
            <pc:sldMk cId="0" sldId="270"/>
            <ac:spMk id="2105" creationId="{00000000-0000-0000-0000-000000000000}"/>
          </ac:spMkLst>
        </pc:spChg>
        <pc:spChg chg="mod">
          <ac:chgData name="soumyajit mondal" userId="63942c2e879ba67c" providerId="LiveId" clId="{0C4395D4-AA35-43C2-84E2-C127FDB9937A}" dt="2024-05-23T15:40:40.136" v="408" actId="14100"/>
          <ac:spMkLst>
            <pc:docMk/>
            <pc:sldMk cId="0" sldId="270"/>
            <ac:spMk id="2106" creationId="{00000000-0000-0000-0000-000000000000}"/>
          </ac:spMkLst>
        </pc:spChg>
        <pc:spChg chg="mod">
          <ac:chgData name="soumyajit mondal" userId="63942c2e879ba67c" providerId="LiveId" clId="{0C4395D4-AA35-43C2-84E2-C127FDB9937A}" dt="2024-05-23T15:36:38.123" v="394" actId="255"/>
          <ac:spMkLst>
            <pc:docMk/>
            <pc:sldMk cId="0" sldId="270"/>
            <ac:spMk id="2112" creationId="{00000000-0000-0000-0000-000000000000}"/>
          </ac:spMkLst>
        </pc:spChg>
        <pc:graphicFrameChg chg="modGraphic">
          <ac:chgData name="soumyajit mondal" userId="63942c2e879ba67c" providerId="LiveId" clId="{0C4395D4-AA35-43C2-84E2-C127FDB9937A}" dt="2024-05-23T15:34:28.062" v="356" actId="20577"/>
          <ac:graphicFrameMkLst>
            <pc:docMk/>
            <pc:sldMk cId="0" sldId="270"/>
            <ac:graphicFrameMk id="13" creationId="{E782438F-2DD2-30EF-FA76-13D0907DC466}"/>
          </ac:graphicFrameMkLst>
        </pc:graphicFrameChg>
        <pc:graphicFrameChg chg="modGraphic">
          <ac:chgData name="soumyajit mondal" userId="63942c2e879ba67c" providerId="LiveId" clId="{0C4395D4-AA35-43C2-84E2-C127FDB9937A}" dt="2024-05-23T15:35:03.920" v="366" actId="20577"/>
          <ac:graphicFrameMkLst>
            <pc:docMk/>
            <pc:sldMk cId="0" sldId="270"/>
            <ac:graphicFrameMk id="15" creationId="{D79C68D4-257B-04A9-4749-FFEAAEF4EED1}"/>
          </ac:graphicFrameMkLst>
        </pc:graphicFrameChg>
        <pc:picChg chg="add del">
          <ac:chgData name="soumyajit mondal" userId="63942c2e879ba67c" providerId="LiveId" clId="{0C4395D4-AA35-43C2-84E2-C127FDB9937A}" dt="2024-05-23T15:37:15.086" v="398" actId="21"/>
          <ac:picMkLst>
            <pc:docMk/>
            <pc:sldMk cId="0" sldId="270"/>
            <ac:picMk id="5" creationId="{E8745030-FEEC-08ED-E95A-10462A64839A}"/>
          </ac:picMkLst>
        </pc:picChg>
        <pc:picChg chg="del">
          <ac:chgData name="soumyajit mondal" userId="63942c2e879ba67c" providerId="LiveId" clId="{0C4395D4-AA35-43C2-84E2-C127FDB9937A}" dt="2024-05-23T15:37:28.863" v="400" actId="21"/>
          <ac:picMkLst>
            <pc:docMk/>
            <pc:sldMk cId="0" sldId="270"/>
            <ac:picMk id="7" creationId="{9A0AB0E7-44DB-D2D6-F133-A6B3CF3A3B83}"/>
          </ac:picMkLst>
        </pc:picChg>
        <pc:picChg chg="add del mod">
          <ac:chgData name="soumyajit mondal" userId="63942c2e879ba67c" providerId="LiveId" clId="{0C4395D4-AA35-43C2-84E2-C127FDB9937A}" dt="2024-05-23T15:40:27.395" v="406" actId="21"/>
          <ac:picMkLst>
            <pc:docMk/>
            <pc:sldMk cId="0" sldId="270"/>
            <ac:picMk id="2050" creationId="{738599BC-FCF1-F743-6E90-93B65B4058B5}"/>
          </ac:picMkLst>
        </pc:picChg>
      </pc:sldChg>
      <pc:sldChg chg="modSp mod">
        <pc:chgData name="soumyajit mondal" userId="63942c2e879ba67c" providerId="LiveId" clId="{0C4395D4-AA35-43C2-84E2-C127FDB9937A}" dt="2024-05-23T15:43:08.134" v="427" actId="14100"/>
        <pc:sldMkLst>
          <pc:docMk/>
          <pc:sldMk cId="0" sldId="271"/>
        </pc:sldMkLst>
        <pc:spChg chg="mod">
          <ac:chgData name="soumyajit mondal" userId="63942c2e879ba67c" providerId="LiveId" clId="{0C4395D4-AA35-43C2-84E2-C127FDB9937A}" dt="2024-05-23T15:43:08.134" v="427" actId="14100"/>
          <ac:spMkLst>
            <pc:docMk/>
            <pc:sldMk cId="0" sldId="271"/>
            <ac:spMk id="4" creationId="{EB2E8DC7-A253-0193-1D8C-672A10F0E22B}"/>
          </ac:spMkLst>
        </pc:spChg>
      </pc:sldChg>
      <pc:sldChg chg="del">
        <pc:chgData name="soumyajit mondal" userId="63942c2e879ba67c" providerId="LiveId" clId="{0C4395D4-AA35-43C2-84E2-C127FDB9937A}" dt="2024-05-23T15:23:56.038" v="42" actId="2696"/>
        <pc:sldMkLst>
          <pc:docMk/>
          <pc:sldMk cId="0" sldId="273"/>
        </pc:sldMkLst>
      </pc:sldChg>
      <pc:sldChg chg="addSp delSp modSp mod">
        <pc:chgData name="soumyajit mondal" userId="63942c2e879ba67c" providerId="LiveId" clId="{0C4395D4-AA35-43C2-84E2-C127FDB9937A}" dt="2024-05-26T14:11:21.626" v="476" actId="1076"/>
        <pc:sldMkLst>
          <pc:docMk/>
          <pc:sldMk cId="0" sldId="278"/>
        </pc:sldMkLst>
        <pc:spChg chg="add mod">
          <ac:chgData name="soumyajit mondal" userId="63942c2e879ba67c" providerId="LiveId" clId="{0C4395D4-AA35-43C2-84E2-C127FDB9937A}" dt="2024-05-26T14:11:02.625" v="473"/>
          <ac:spMkLst>
            <pc:docMk/>
            <pc:sldMk cId="0" sldId="278"/>
            <ac:spMk id="8" creationId="{4B0156DF-E1DA-5DC3-20D5-B78EF93875B6}"/>
          </ac:spMkLst>
        </pc:spChg>
        <pc:spChg chg="del mod">
          <ac:chgData name="soumyajit mondal" userId="63942c2e879ba67c" providerId="LiveId" clId="{0C4395D4-AA35-43C2-84E2-C127FDB9937A}" dt="2024-05-26T14:10:59.695" v="472" actId="21"/>
          <ac:spMkLst>
            <pc:docMk/>
            <pc:sldMk cId="0" sldId="278"/>
            <ac:spMk id="15" creationId="{4B0156DF-E1DA-5DC3-20D5-B78EF93875B6}"/>
          </ac:spMkLst>
        </pc:spChg>
        <pc:picChg chg="del">
          <ac:chgData name="soumyajit mondal" userId="63942c2e879ba67c" providerId="LiveId" clId="{0C4395D4-AA35-43C2-84E2-C127FDB9937A}" dt="2024-05-26T14:08:24.514" v="458" actId="21"/>
          <ac:picMkLst>
            <pc:docMk/>
            <pc:sldMk cId="0" sldId="278"/>
            <ac:picMk id="3" creationId="{2F0EF122-2D3B-243E-0443-94545DFBEAA0}"/>
          </ac:picMkLst>
        </pc:picChg>
        <pc:picChg chg="add mod">
          <ac:chgData name="soumyajit mondal" userId="63942c2e879ba67c" providerId="LiveId" clId="{0C4395D4-AA35-43C2-84E2-C127FDB9937A}" dt="2024-05-26T14:09:29.533" v="463" actId="14100"/>
          <ac:picMkLst>
            <pc:docMk/>
            <pc:sldMk cId="0" sldId="278"/>
            <ac:picMk id="4" creationId="{B7923D92-8BBF-BAF3-B9E8-34E204164409}"/>
          </ac:picMkLst>
        </pc:picChg>
        <pc:picChg chg="del">
          <ac:chgData name="soumyajit mondal" userId="63942c2e879ba67c" providerId="LiveId" clId="{0C4395D4-AA35-43C2-84E2-C127FDB9937A}" dt="2024-05-26T14:09:35.596" v="464" actId="21"/>
          <ac:picMkLst>
            <pc:docMk/>
            <pc:sldMk cId="0" sldId="278"/>
            <ac:picMk id="6" creationId="{7C85EEE4-062F-789E-D9C9-B126A4E0EEE3}"/>
          </ac:picMkLst>
        </pc:picChg>
        <pc:picChg chg="add mod">
          <ac:chgData name="soumyajit mondal" userId="63942c2e879ba67c" providerId="LiveId" clId="{0C4395D4-AA35-43C2-84E2-C127FDB9937A}" dt="2024-05-26T14:11:14.806" v="475" actId="1076"/>
          <ac:picMkLst>
            <pc:docMk/>
            <pc:sldMk cId="0" sldId="278"/>
            <ac:picMk id="7" creationId="{8D6E6597-A309-A901-5861-29209885F4AA}"/>
          </ac:picMkLst>
        </pc:picChg>
        <pc:picChg chg="add mod">
          <ac:chgData name="soumyajit mondal" userId="63942c2e879ba67c" providerId="LiveId" clId="{0C4395D4-AA35-43C2-84E2-C127FDB9937A}" dt="2024-05-26T14:11:21.626" v="476" actId="1076"/>
          <ac:picMkLst>
            <pc:docMk/>
            <pc:sldMk cId="0" sldId="278"/>
            <ac:picMk id="9" creationId="{F8D9412B-2F4B-2741-3A85-DC5B960DA55B}"/>
          </ac:picMkLst>
        </pc:picChg>
      </pc:sldChg>
      <pc:sldChg chg="addSp delSp modSp mod">
        <pc:chgData name="soumyajit mondal" userId="63942c2e879ba67c" providerId="LiveId" clId="{0C4395D4-AA35-43C2-84E2-C127FDB9937A}" dt="2024-05-23T15:31:32.228" v="221" actId="14100"/>
        <pc:sldMkLst>
          <pc:docMk/>
          <pc:sldMk cId="0" sldId="285"/>
        </pc:sldMkLst>
        <pc:spChg chg="add del mod">
          <ac:chgData name="soumyajit mondal" userId="63942c2e879ba67c" providerId="LiveId" clId="{0C4395D4-AA35-43C2-84E2-C127FDB9937A}" dt="2024-05-23T15:30:53.791" v="217" actId="1076"/>
          <ac:spMkLst>
            <pc:docMk/>
            <pc:sldMk cId="0" sldId="285"/>
            <ac:spMk id="3" creationId="{14BE920D-D788-3B5C-E204-038E31900569}"/>
          </ac:spMkLst>
        </pc:spChg>
        <pc:spChg chg="add">
          <ac:chgData name="soumyajit mondal" userId="63942c2e879ba67c" providerId="LiveId" clId="{0C4395D4-AA35-43C2-84E2-C127FDB9937A}" dt="2024-05-23T15:27:59.155" v="100"/>
          <ac:spMkLst>
            <pc:docMk/>
            <pc:sldMk cId="0" sldId="285"/>
            <ac:spMk id="4" creationId="{55444D74-C47F-3885-1216-3F6D608C0F7D}"/>
          </ac:spMkLst>
        </pc:spChg>
        <pc:spChg chg="add mod">
          <ac:chgData name="soumyajit mondal" userId="63942c2e879ba67c" providerId="LiveId" clId="{0C4395D4-AA35-43C2-84E2-C127FDB9937A}" dt="2024-05-23T15:28:04.590" v="102"/>
          <ac:spMkLst>
            <pc:docMk/>
            <pc:sldMk cId="0" sldId="285"/>
            <ac:spMk id="5" creationId="{FA48A8FF-FE7F-8E60-44CB-79549BCB1E1D}"/>
          </ac:spMkLst>
        </pc:spChg>
        <pc:spChg chg="mod">
          <ac:chgData name="soumyajit mondal" userId="63942c2e879ba67c" providerId="LiveId" clId="{0C4395D4-AA35-43C2-84E2-C127FDB9937A}" dt="2024-05-23T15:25:21.586" v="98" actId="20577"/>
          <ac:spMkLst>
            <pc:docMk/>
            <pc:sldMk cId="0" sldId="285"/>
            <ac:spMk id="6" creationId="{735C74CE-D373-638B-6EB5-D647B4556A0E}"/>
          </ac:spMkLst>
        </pc:spChg>
        <pc:spChg chg="add del">
          <ac:chgData name="soumyajit mondal" userId="63942c2e879ba67c" providerId="LiveId" clId="{0C4395D4-AA35-43C2-84E2-C127FDB9937A}" dt="2024-05-23T15:29:16.962" v="205" actId="478"/>
          <ac:spMkLst>
            <pc:docMk/>
            <pc:sldMk cId="0" sldId="285"/>
            <ac:spMk id="7" creationId="{08E71910-CA79-ADEC-7CB5-E938514C6E42}"/>
          </ac:spMkLst>
        </pc:spChg>
        <pc:spChg chg="add">
          <ac:chgData name="soumyajit mondal" userId="63942c2e879ba67c" providerId="LiveId" clId="{0C4395D4-AA35-43C2-84E2-C127FDB9937A}" dt="2024-05-23T15:28:20.429" v="107"/>
          <ac:spMkLst>
            <pc:docMk/>
            <pc:sldMk cId="0" sldId="285"/>
            <ac:spMk id="8" creationId="{FCCE6160-B7DC-C603-AC33-69C5C71C6E65}"/>
          </ac:spMkLst>
        </pc:spChg>
        <pc:spChg chg="mod">
          <ac:chgData name="soumyajit mondal" userId="63942c2e879ba67c" providerId="LiveId" clId="{0C4395D4-AA35-43C2-84E2-C127FDB9937A}" dt="2024-05-23T15:31:19.223" v="219" actId="14100"/>
          <ac:spMkLst>
            <pc:docMk/>
            <pc:sldMk cId="0" sldId="285"/>
            <ac:spMk id="8914" creationId="{00000000-0000-0000-0000-000000000000}"/>
          </ac:spMkLst>
        </pc:spChg>
        <pc:spChg chg="mod">
          <ac:chgData name="soumyajit mondal" userId="63942c2e879ba67c" providerId="LiveId" clId="{0C4395D4-AA35-43C2-84E2-C127FDB9937A}" dt="2024-05-23T15:31:08.138" v="218" actId="1076"/>
          <ac:spMkLst>
            <pc:docMk/>
            <pc:sldMk cId="0" sldId="285"/>
            <ac:spMk id="8915" creationId="{00000000-0000-0000-0000-000000000000}"/>
          </ac:spMkLst>
        </pc:spChg>
        <pc:spChg chg="mod">
          <ac:chgData name="soumyajit mondal" userId="63942c2e879ba67c" providerId="LiveId" clId="{0C4395D4-AA35-43C2-84E2-C127FDB9937A}" dt="2024-05-23T15:31:32.228" v="221" actId="14100"/>
          <ac:spMkLst>
            <pc:docMk/>
            <pc:sldMk cId="0" sldId="285"/>
            <ac:spMk id="8916" creationId="{00000000-0000-0000-0000-000000000000}"/>
          </ac:spMkLst>
        </pc:spChg>
        <pc:spChg chg="mod">
          <ac:chgData name="soumyajit mondal" userId="63942c2e879ba67c" providerId="LiveId" clId="{0C4395D4-AA35-43C2-84E2-C127FDB9937A}" dt="2024-05-23T15:29:16.225" v="204"/>
          <ac:spMkLst>
            <pc:docMk/>
            <pc:sldMk cId="0" sldId="285"/>
            <ac:spMk id="8917" creationId="{00000000-0000-0000-0000-000000000000}"/>
          </ac:spMkLst>
        </pc:spChg>
      </pc:sldChg>
      <pc:sldChg chg="addSp modSp mod modAnim">
        <pc:chgData name="soumyajit mondal" userId="63942c2e879ba67c" providerId="LiveId" clId="{0C4395D4-AA35-43C2-84E2-C127FDB9937A}" dt="2024-05-23T17:57:22.408" v="436" actId="14100"/>
        <pc:sldMkLst>
          <pc:docMk/>
          <pc:sldMk cId="0" sldId="291"/>
        </pc:sldMkLst>
        <pc:spChg chg="add mod">
          <ac:chgData name="soumyajit mondal" userId="63942c2e879ba67c" providerId="LiveId" clId="{0C4395D4-AA35-43C2-84E2-C127FDB9937A}" dt="2024-05-23T15:44:04.823" v="432"/>
          <ac:spMkLst>
            <pc:docMk/>
            <pc:sldMk cId="0" sldId="291"/>
            <ac:spMk id="2" creationId="{7E46D38F-242B-B7E2-794C-B07C8EABA894}"/>
          </ac:spMkLst>
        </pc:spChg>
        <pc:spChg chg="mod">
          <ac:chgData name="soumyajit mondal" userId="63942c2e879ba67c" providerId="LiveId" clId="{0C4395D4-AA35-43C2-84E2-C127FDB9937A}" dt="2024-05-23T15:43:54.796" v="431" actId="21"/>
          <ac:spMkLst>
            <pc:docMk/>
            <pc:sldMk cId="0" sldId="291"/>
            <ac:spMk id="9110" creationId="{00000000-0000-0000-0000-000000000000}"/>
          </ac:spMkLst>
        </pc:spChg>
        <pc:picChg chg="mod">
          <ac:chgData name="soumyajit mondal" userId="63942c2e879ba67c" providerId="LiveId" clId="{0C4395D4-AA35-43C2-84E2-C127FDB9937A}" dt="2024-05-23T17:57:22.408" v="436" actId="14100"/>
          <ac:picMkLst>
            <pc:docMk/>
            <pc:sldMk cId="0" sldId="291"/>
            <ac:picMk id="3" creationId="{7AA09319-4835-9722-F6F0-50D370C209CF}"/>
          </ac:picMkLst>
        </pc:picChg>
      </pc:sldChg>
      <pc:sldChg chg="addSp modSp mod modAnim">
        <pc:chgData name="soumyajit mondal" userId="63942c2e879ba67c" providerId="LiveId" clId="{0C4395D4-AA35-43C2-84E2-C127FDB9937A}" dt="2024-05-23T18:01:34.681" v="457" actId="1076"/>
        <pc:sldMkLst>
          <pc:docMk/>
          <pc:sldMk cId="0" sldId="304"/>
        </pc:sldMkLst>
        <pc:spChg chg="add mod">
          <ac:chgData name="soumyajit mondal" userId="63942c2e879ba67c" providerId="LiveId" clId="{0C4395D4-AA35-43C2-84E2-C127FDB9937A}" dt="2024-05-23T18:01:34.681" v="457" actId="1076"/>
          <ac:spMkLst>
            <pc:docMk/>
            <pc:sldMk cId="0" sldId="304"/>
            <ac:spMk id="2" creationId="{E286F934-139B-9459-F8E8-6545710EF08D}"/>
          </ac:spMkLst>
        </pc:spChg>
      </pc:sldChg>
      <pc:sldChg chg="addSp delSp modSp mod modAnim">
        <pc:chgData name="soumyajit mondal" userId="63942c2e879ba67c" providerId="LiveId" clId="{0C4395D4-AA35-43C2-84E2-C127FDB9937A}" dt="2024-05-26T19:20:39.363" v="515" actId="14100"/>
        <pc:sldMkLst>
          <pc:docMk/>
          <pc:sldMk cId="537650364" sldId="338"/>
        </pc:sldMkLst>
        <pc:spChg chg="add mod">
          <ac:chgData name="soumyajit mondal" userId="63942c2e879ba67c" providerId="LiveId" clId="{0C4395D4-AA35-43C2-84E2-C127FDB9937A}" dt="2024-05-23T18:00:03.982" v="446" actId="1076"/>
          <ac:spMkLst>
            <pc:docMk/>
            <pc:sldMk cId="537650364" sldId="338"/>
            <ac:spMk id="2" creationId="{55989569-4EC0-AAFE-874A-C470EDBC9FAF}"/>
          </ac:spMkLst>
        </pc:spChg>
        <pc:picChg chg="del">
          <ac:chgData name="soumyajit mondal" userId="63942c2e879ba67c" providerId="LiveId" clId="{0C4395D4-AA35-43C2-84E2-C127FDB9937A}" dt="2024-05-26T19:19:59.090" v="510" actId="21"/>
          <ac:picMkLst>
            <pc:docMk/>
            <pc:sldMk cId="537650364" sldId="338"/>
            <ac:picMk id="3" creationId="{FB426294-7FD6-445E-12AA-1AB952E14491}"/>
          </ac:picMkLst>
        </pc:picChg>
        <pc:picChg chg="add mod">
          <ac:chgData name="soumyajit mondal" userId="63942c2e879ba67c" providerId="LiveId" clId="{0C4395D4-AA35-43C2-84E2-C127FDB9937A}" dt="2024-05-26T19:20:39.363" v="515" actId="14100"/>
          <ac:picMkLst>
            <pc:docMk/>
            <pc:sldMk cId="537650364" sldId="338"/>
            <ac:picMk id="5" creationId="{87A065E2-3D6A-A27D-8CB1-46B35314FB78}"/>
          </ac:picMkLst>
        </pc:picChg>
      </pc:sldChg>
      <pc:sldChg chg="addSp delSp modSp mod modAnim">
        <pc:chgData name="soumyajit mondal" userId="63942c2e879ba67c" providerId="LiveId" clId="{0C4395D4-AA35-43C2-84E2-C127FDB9937A}" dt="2024-05-26T19:19:22.242" v="509" actId="14100"/>
        <pc:sldMkLst>
          <pc:docMk/>
          <pc:sldMk cId="2586159534" sldId="339"/>
        </pc:sldMkLst>
        <pc:spChg chg="add mod">
          <ac:chgData name="soumyajit mondal" userId="63942c2e879ba67c" providerId="LiveId" clId="{0C4395D4-AA35-43C2-84E2-C127FDB9937A}" dt="2024-05-23T17:59:52.765" v="444" actId="1076"/>
          <ac:spMkLst>
            <pc:docMk/>
            <pc:sldMk cId="2586159534" sldId="339"/>
            <ac:spMk id="2" creationId="{9F0E9282-FAFE-5FB8-7236-92C2F50E49AA}"/>
          </ac:spMkLst>
        </pc:spChg>
        <pc:picChg chg="del">
          <ac:chgData name="soumyajit mondal" userId="63942c2e879ba67c" providerId="LiveId" clId="{0C4395D4-AA35-43C2-84E2-C127FDB9937A}" dt="2024-05-26T19:18:39.122" v="503" actId="21"/>
          <ac:picMkLst>
            <pc:docMk/>
            <pc:sldMk cId="2586159534" sldId="339"/>
            <ac:picMk id="3" creationId="{ECD6DE03-CE99-759A-60CE-AFBB1E2D9D28}"/>
          </ac:picMkLst>
        </pc:picChg>
        <pc:picChg chg="add mod">
          <ac:chgData name="soumyajit mondal" userId="63942c2e879ba67c" providerId="LiveId" clId="{0C4395D4-AA35-43C2-84E2-C127FDB9937A}" dt="2024-05-26T19:19:22.242" v="509" actId="14100"/>
          <ac:picMkLst>
            <pc:docMk/>
            <pc:sldMk cId="2586159534" sldId="339"/>
            <ac:picMk id="5" creationId="{12E27432-2FB2-78EF-8ECB-5BD89BA71F20}"/>
          </ac:picMkLst>
        </pc:picChg>
      </pc:sldChg>
      <pc:sldChg chg="addSp delSp modSp mod modAnim">
        <pc:chgData name="soumyajit mondal" userId="63942c2e879ba67c" providerId="LiveId" clId="{0C4395D4-AA35-43C2-84E2-C127FDB9937A}" dt="2024-05-26T19:17:51.487" v="502" actId="14100"/>
        <pc:sldMkLst>
          <pc:docMk/>
          <pc:sldMk cId="2652695963" sldId="340"/>
        </pc:sldMkLst>
        <pc:spChg chg="add mod">
          <ac:chgData name="soumyajit mondal" userId="63942c2e879ba67c" providerId="LiveId" clId="{0C4395D4-AA35-43C2-84E2-C127FDB9937A}" dt="2024-05-23T17:59:43.516" v="442" actId="1076"/>
          <ac:spMkLst>
            <pc:docMk/>
            <pc:sldMk cId="2652695963" sldId="340"/>
            <ac:spMk id="2" creationId="{B7362FEA-E52D-82D2-20C2-467158405A72}"/>
          </ac:spMkLst>
        </pc:spChg>
        <pc:picChg chg="del">
          <ac:chgData name="soumyajit mondal" userId="63942c2e879ba67c" providerId="LiveId" clId="{0C4395D4-AA35-43C2-84E2-C127FDB9937A}" dt="2024-05-26T19:13:29.925" v="485" actId="21"/>
          <ac:picMkLst>
            <pc:docMk/>
            <pc:sldMk cId="2652695963" sldId="340"/>
            <ac:picMk id="3" creationId="{5DE9602F-0743-907F-7CD4-9D488B64FF28}"/>
          </ac:picMkLst>
        </pc:picChg>
        <pc:picChg chg="add mod">
          <ac:chgData name="soumyajit mondal" userId="63942c2e879ba67c" providerId="LiveId" clId="{0C4395D4-AA35-43C2-84E2-C127FDB9937A}" dt="2024-05-26T19:17:51.487" v="502" actId="14100"/>
          <ac:picMkLst>
            <pc:docMk/>
            <pc:sldMk cId="2652695963" sldId="340"/>
            <ac:picMk id="5" creationId="{B9CBA156-0D0E-42B1-0400-AFF3E605C3A3}"/>
          </ac:picMkLst>
        </pc:picChg>
      </pc:sldChg>
      <pc:sldChg chg="addSp delSp modSp mod ord modAnim">
        <pc:chgData name="soumyajit mondal" userId="63942c2e879ba67c" providerId="LiveId" clId="{0C4395D4-AA35-43C2-84E2-C127FDB9937A}" dt="2024-05-26T20:38:30.694" v="878"/>
        <pc:sldMkLst>
          <pc:docMk/>
          <pc:sldMk cId="1977595926" sldId="341"/>
        </pc:sldMkLst>
        <pc:spChg chg="add mod">
          <ac:chgData name="soumyajit mondal" userId="63942c2e879ba67c" providerId="LiveId" clId="{0C4395D4-AA35-43C2-84E2-C127FDB9937A}" dt="2024-05-23T18:00:45.012" v="452" actId="1076"/>
          <ac:spMkLst>
            <pc:docMk/>
            <pc:sldMk cId="1977595926" sldId="341"/>
            <ac:spMk id="2" creationId="{6D9124AB-2267-DB21-6653-254C6496012A}"/>
          </ac:spMkLst>
        </pc:spChg>
        <pc:picChg chg="del">
          <ac:chgData name="soumyajit mondal" userId="63942c2e879ba67c" providerId="LiveId" clId="{0C4395D4-AA35-43C2-84E2-C127FDB9937A}" dt="2024-05-26T20:24:06.890" v="801" actId="478"/>
          <ac:picMkLst>
            <pc:docMk/>
            <pc:sldMk cId="1977595926" sldId="341"/>
            <ac:picMk id="3" creationId="{07246BAE-2D9A-5ADF-947E-F286F3711CD9}"/>
          </ac:picMkLst>
        </pc:picChg>
        <pc:picChg chg="add mod">
          <ac:chgData name="soumyajit mondal" userId="63942c2e879ba67c" providerId="LiveId" clId="{0C4395D4-AA35-43C2-84E2-C127FDB9937A}" dt="2024-05-26T20:24:29.697" v="806" actId="14100"/>
          <ac:picMkLst>
            <pc:docMk/>
            <pc:sldMk cId="1977595926" sldId="341"/>
            <ac:picMk id="5" creationId="{934A1425-C556-C821-4106-4179CB6B252A}"/>
          </ac:picMkLst>
        </pc:picChg>
      </pc:sldChg>
      <pc:sldChg chg="addSp delSp modSp mod modAnim">
        <pc:chgData name="soumyajit mondal" userId="63942c2e879ba67c" providerId="LiveId" clId="{0C4395D4-AA35-43C2-84E2-C127FDB9937A}" dt="2024-05-26T19:22:03.949" v="521" actId="14100"/>
        <pc:sldMkLst>
          <pc:docMk/>
          <pc:sldMk cId="4135628198" sldId="343"/>
        </pc:sldMkLst>
        <pc:spChg chg="add mod">
          <ac:chgData name="soumyajit mondal" userId="63942c2e879ba67c" providerId="LiveId" clId="{0C4395D4-AA35-43C2-84E2-C127FDB9937A}" dt="2024-05-23T18:00:27.375" v="450" actId="1076"/>
          <ac:spMkLst>
            <pc:docMk/>
            <pc:sldMk cId="4135628198" sldId="343"/>
            <ac:spMk id="2" creationId="{B383BD10-B9A0-E9DD-E3EA-297883D3976E}"/>
          </ac:spMkLst>
        </pc:spChg>
        <pc:picChg chg="del">
          <ac:chgData name="soumyajit mondal" userId="63942c2e879ba67c" providerId="LiveId" clId="{0C4395D4-AA35-43C2-84E2-C127FDB9937A}" dt="2024-05-26T19:21:29.890" v="516" actId="21"/>
          <ac:picMkLst>
            <pc:docMk/>
            <pc:sldMk cId="4135628198" sldId="343"/>
            <ac:picMk id="4" creationId="{F86FA8BC-B748-493F-9AFF-F5800065447D}"/>
          </ac:picMkLst>
        </pc:picChg>
        <pc:picChg chg="add mod">
          <ac:chgData name="soumyajit mondal" userId="63942c2e879ba67c" providerId="LiveId" clId="{0C4395D4-AA35-43C2-84E2-C127FDB9937A}" dt="2024-05-26T19:22:03.949" v="521" actId="14100"/>
          <ac:picMkLst>
            <pc:docMk/>
            <pc:sldMk cId="4135628198" sldId="343"/>
            <ac:picMk id="5" creationId="{B8ED5292-A395-B298-EFAE-1A653787FB9F}"/>
          </ac:picMkLst>
        </pc:picChg>
      </pc:sldChg>
      <pc:sldChg chg="addSp delSp modSp mod modAnim">
        <pc:chgData name="soumyajit mondal" userId="63942c2e879ba67c" providerId="LiveId" clId="{0C4395D4-AA35-43C2-84E2-C127FDB9937A}" dt="2024-05-26T20:20:31.506" v="800" actId="1076"/>
        <pc:sldMkLst>
          <pc:docMk/>
          <pc:sldMk cId="3747843404" sldId="345"/>
        </pc:sldMkLst>
        <pc:spChg chg="add mod">
          <ac:chgData name="soumyajit mondal" userId="63942c2e879ba67c" providerId="LiveId" clId="{0C4395D4-AA35-43C2-84E2-C127FDB9937A}" dt="2024-05-23T18:01:06.124" v="453"/>
          <ac:spMkLst>
            <pc:docMk/>
            <pc:sldMk cId="3747843404" sldId="345"/>
            <ac:spMk id="2" creationId="{31FBDB63-6841-708E-93BE-19C676C96E54}"/>
          </ac:spMkLst>
        </pc:spChg>
        <pc:spChg chg="add mod">
          <ac:chgData name="soumyajit mondal" userId="63942c2e879ba67c" providerId="LiveId" clId="{0C4395D4-AA35-43C2-84E2-C127FDB9937A}" dt="2024-05-26T20:20:26.076" v="799" actId="1076"/>
          <ac:spMkLst>
            <pc:docMk/>
            <pc:sldMk cId="3747843404" sldId="345"/>
            <ac:spMk id="8" creationId="{BD408019-3AFE-3A60-6564-6A0C36A9E852}"/>
          </ac:spMkLst>
        </pc:spChg>
        <pc:spChg chg="add mod">
          <ac:chgData name="soumyajit mondal" userId="63942c2e879ba67c" providerId="LiveId" clId="{0C4395D4-AA35-43C2-84E2-C127FDB9937A}" dt="2024-05-26T20:20:31.506" v="800" actId="1076"/>
          <ac:spMkLst>
            <pc:docMk/>
            <pc:sldMk cId="3747843404" sldId="345"/>
            <ac:spMk id="10" creationId="{9362FB15-280F-401C-E951-991555F353CA}"/>
          </ac:spMkLst>
        </pc:spChg>
        <pc:spChg chg="del">
          <ac:chgData name="soumyajit mondal" userId="63942c2e879ba67c" providerId="LiveId" clId="{0C4395D4-AA35-43C2-84E2-C127FDB9937A}" dt="2024-05-26T20:19:27.732" v="792" actId="478"/>
          <ac:spMkLst>
            <pc:docMk/>
            <pc:sldMk cId="3747843404" sldId="345"/>
            <ac:spMk id="2333" creationId="{00000000-0000-0000-0000-000000000000}"/>
          </ac:spMkLst>
        </pc:spChg>
        <pc:spChg chg="del">
          <ac:chgData name="soumyajit mondal" userId="63942c2e879ba67c" providerId="LiveId" clId="{0C4395D4-AA35-43C2-84E2-C127FDB9937A}" dt="2024-05-26T20:19:23.032" v="790" actId="478"/>
          <ac:spMkLst>
            <pc:docMk/>
            <pc:sldMk cId="3747843404" sldId="345"/>
            <ac:spMk id="2334" creationId="{00000000-0000-0000-0000-000000000000}"/>
          </ac:spMkLst>
        </pc:spChg>
        <pc:spChg chg="del">
          <ac:chgData name="soumyajit mondal" userId="63942c2e879ba67c" providerId="LiveId" clId="{0C4395D4-AA35-43C2-84E2-C127FDB9937A}" dt="2024-05-26T20:17:44.231" v="755" actId="478"/>
          <ac:spMkLst>
            <pc:docMk/>
            <pc:sldMk cId="3747843404" sldId="345"/>
            <ac:spMk id="2346" creationId="{00000000-0000-0000-0000-000000000000}"/>
          </ac:spMkLst>
        </pc:spChg>
        <pc:spChg chg="mod">
          <ac:chgData name="soumyajit mondal" userId="63942c2e879ba67c" providerId="LiveId" clId="{0C4395D4-AA35-43C2-84E2-C127FDB9937A}" dt="2024-05-26T20:20:19.197" v="798" actId="1076"/>
          <ac:spMkLst>
            <pc:docMk/>
            <pc:sldMk cId="3747843404" sldId="345"/>
            <ac:spMk id="2349" creationId="{00000000-0000-0000-0000-000000000000}"/>
          </ac:spMkLst>
        </pc:spChg>
        <pc:spChg chg="mod">
          <ac:chgData name="soumyajit mondal" userId="63942c2e879ba67c" providerId="LiveId" clId="{0C4395D4-AA35-43C2-84E2-C127FDB9937A}" dt="2024-05-26T20:20:11.101" v="797" actId="1076"/>
          <ac:spMkLst>
            <pc:docMk/>
            <pc:sldMk cId="3747843404" sldId="345"/>
            <ac:spMk id="2378" creationId="{00000000-0000-0000-0000-000000000000}"/>
          </ac:spMkLst>
        </pc:spChg>
        <pc:spChg chg="del mod">
          <ac:chgData name="soumyajit mondal" userId="63942c2e879ba67c" providerId="LiveId" clId="{0C4395D4-AA35-43C2-84E2-C127FDB9937A}" dt="2024-05-26T20:17:18.864" v="750" actId="478"/>
          <ac:spMkLst>
            <pc:docMk/>
            <pc:sldMk cId="3747843404" sldId="345"/>
            <ac:spMk id="2379" creationId="{00000000-0000-0000-0000-000000000000}"/>
          </ac:spMkLst>
        </pc:spChg>
        <pc:picChg chg="add mod">
          <ac:chgData name="soumyajit mondal" userId="63942c2e879ba67c" providerId="LiveId" clId="{0C4395D4-AA35-43C2-84E2-C127FDB9937A}" dt="2024-05-26T20:16:55.573" v="747" actId="14100"/>
          <ac:picMkLst>
            <pc:docMk/>
            <pc:sldMk cId="3747843404" sldId="345"/>
            <ac:picMk id="4" creationId="{0ECE53D7-BDDD-B218-538F-8F0BE738A484}"/>
          </ac:picMkLst>
        </pc:picChg>
        <pc:picChg chg="del">
          <ac:chgData name="soumyajit mondal" userId="63942c2e879ba67c" providerId="LiveId" clId="{0C4395D4-AA35-43C2-84E2-C127FDB9937A}" dt="2024-05-26T20:15:33.315" v="740" actId="21"/>
          <ac:picMkLst>
            <pc:docMk/>
            <pc:sldMk cId="3747843404" sldId="345"/>
            <ac:picMk id="5" creationId="{7B7B2DA7-B844-0688-6C8D-9DAD59A65410}"/>
          </ac:picMkLst>
        </pc:picChg>
        <pc:picChg chg="del mod">
          <ac:chgData name="soumyajit mondal" userId="63942c2e879ba67c" providerId="LiveId" clId="{0C4395D4-AA35-43C2-84E2-C127FDB9937A}" dt="2024-05-26T20:19:26.038" v="791" actId="478"/>
          <ac:picMkLst>
            <pc:docMk/>
            <pc:sldMk cId="3747843404" sldId="345"/>
            <ac:picMk id="9" creationId="{92446363-0EC4-CCAE-D603-22F4EC92C53A}"/>
          </ac:picMkLst>
        </pc:picChg>
        <pc:picChg chg="add mod">
          <ac:chgData name="soumyajit mondal" userId="63942c2e879ba67c" providerId="LiveId" clId="{0C4395D4-AA35-43C2-84E2-C127FDB9937A}" dt="2024-05-26T20:20:05.067" v="796" actId="14100"/>
          <ac:picMkLst>
            <pc:docMk/>
            <pc:sldMk cId="3747843404" sldId="345"/>
            <ac:picMk id="12" creationId="{8626F000-54E3-5B76-060C-681C2EFD98B3}"/>
          </ac:picMkLst>
        </pc:picChg>
      </pc:sldChg>
      <pc:sldChg chg="addSp delSp modSp mod">
        <pc:chgData name="soumyajit mondal" userId="63942c2e879ba67c" providerId="LiveId" clId="{0C4395D4-AA35-43C2-84E2-C127FDB9937A}" dt="2024-05-26T19:50:44.822" v="619" actId="1076"/>
        <pc:sldMkLst>
          <pc:docMk/>
          <pc:sldMk cId="397169602" sldId="346"/>
        </pc:sldMkLst>
        <pc:spChg chg="add mod">
          <ac:chgData name="soumyajit mondal" userId="63942c2e879ba67c" providerId="LiveId" clId="{0C4395D4-AA35-43C2-84E2-C127FDB9937A}" dt="2024-05-26T19:42:07.275" v="572" actId="1076"/>
          <ac:spMkLst>
            <pc:docMk/>
            <pc:sldMk cId="397169602" sldId="346"/>
            <ac:spMk id="4" creationId="{60CF59A0-996B-5D70-8537-D1EE33B05D57}"/>
          </ac:spMkLst>
        </pc:spChg>
        <pc:spChg chg="add del">
          <ac:chgData name="soumyajit mondal" userId="63942c2e879ba67c" providerId="LiveId" clId="{0C4395D4-AA35-43C2-84E2-C127FDB9937A}" dt="2024-05-26T19:43:42.232" v="588" actId="22"/>
          <ac:spMkLst>
            <pc:docMk/>
            <pc:sldMk cId="397169602" sldId="346"/>
            <ac:spMk id="8" creationId="{CB4D0DAC-578A-600B-F590-4DC9DE8A072B}"/>
          </ac:spMkLst>
        </pc:spChg>
        <pc:spChg chg="add mod">
          <ac:chgData name="soumyajit mondal" userId="63942c2e879ba67c" providerId="LiveId" clId="{0C4395D4-AA35-43C2-84E2-C127FDB9937A}" dt="2024-05-26T19:44:16.556" v="594" actId="404"/>
          <ac:spMkLst>
            <pc:docMk/>
            <pc:sldMk cId="397169602" sldId="346"/>
            <ac:spMk id="10" creationId="{54301D64-D2EE-3786-85AD-71D190D1BFB4}"/>
          </ac:spMkLst>
        </pc:spChg>
        <pc:spChg chg="add mod">
          <ac:chgData name="soumyajit mondal" userId="63942c2e879ba67c" providerId="LiveId" clId="{0C4395D4-AA35-43C2-84E2-C127FDB9937A}" dt="2024-05-26T19:49:48.534" v="614" actId="14100"/>
          <ac:spMkLst>
            <pc:docMk/>
            <pc:sldMk cId="397169602" sldId="346"/>
            <ac:spMk id="11" creationId="{456919E4-1393-0884-A9F8-25F93344A4CB}"/>
          </ac:spMkLst>
        </pc:spChg>
        <pc:picChg chg="add mod">
          <ac:chgData name="soumyajit mondal" userId="63942c2e879ba67c" providerId="LiveId" clId="{0C4395D4-AA35-43C2-84E2-C127FDB9937A}" dt="2024-05-26T19:49:28.217" v="612" actId="1076"/>
          <ac:picMkLst>
            <pc:docMk/>
            <pc:sldMk cId="397169602" sldId="346"/>
            <ac:picMk id="2" creationId="{E23193BC-06FA-BC18-619C-5912A02482D1}"/>
          </ac:picMkLst>
        </pc:picChg>
        <pc:picChg chg="add del">
          <ac:chgData name="soumyajit mondal" userId="63942c2e879ba67c" providerId="LiveId" clId="{0C4395D4-AA35-43C2-84E2-C127FDB9937A}" dt="2024-05-26T19:37:25.541" v="564" actId="478"/>
          <ac:picMkLst>
            <pc:docMk/>
            <pc:sldMk cId="397169602" sldId="346"/>
            <ac:picMk id="3" creationId="{20604287-9439-CD5D-CAC9-D67AF1E2911F}"/>
          </ac:picMkLst>
        </pc:picChg>
        <pc:picChg chg="add mod">
          <ac:chgData name="soumyajit mondal" userId="63942c2e879ba67c" providerId="LiveId" clId="{0C4395D4-AA35-43C2-84E2-C127FDB9937A}" dt="2024-05-26T19:46:03.456" v="598"/>
          <ac:picMkLst>
            <pc:docMk/>
            <pc:sldMk cId="397169602" sldId="346"/>
            <ac:picMk id="12" creationId="{26829EC8-DFA8-435A-5B35-283950927634}"/>
          </ac:picMkLst>
        </pc:picChg>
        <pc:picChg chg="add mod">
          <ac:chgData name="soumyajit mondal" userId="63942c2e879ba67c" providerId="LiveId" clId="{0C4395D4-AA35-43C2-84E2-C127FDB9937A}" dt="2024-05-26T19:50:44.822" v="619" actId="1076"/>
          <ac:picMkLst>
            <pc:docMk/>
            <pc:sldMk cId="397169602" sldId="346"/>
            <ac:picMk id="13" creationId="{BBEBC76E-08B1-84C2-F6B2-B60426EFF5F0}"/>
          </ac:picMkLst>
        </pc:picChg>
        <pc:picChg chg="add mod">
          <ac:chgData name="soumyajit mondal" userId="63942c2e879ba67c" providerId="LiveId" clId="{0C4395D4-AA35-43C2-84E2-C127FDB9937A}" dt="2024-05-26T19:46:30.318" v="601"/>
          <ac:picMkLst>
            <pc:docMk/>
            <pc:sldMk cId="397169602" sldId="346"/>
            <ac:picMk id="14" creationId="{B58AD85F-7AC6-D0EB-554F-99F97062B7CC}"/>
          </ac:picMkLst>
        </pc:picChg>
        <pc:picChg chg="add mod">
          <ac:chgData name="soumyajit mondal" userId="63942c2e879ba67c" providerId="LiveId" clId="{0C4395D4-AA35-43C2-84E2-C127FDB9937A}" dt="2024-05-26T19:50:40.884" v="618" actId="1076"/>
          <ac:picMkLst>
            <pc:docMk/>
            <pc:sldMk cId="397169602" sldId="346"/>
            <ac:picMk id="15" creationId="{F0324A9A-B971-F954-3979-D62DFF4E2D6E}"/>
          </ac:picMkLst>
        </pc:picChg>
        <pc:picChg chg="add mod">
          <ac:chgData name="soumyajit mondal" userId="63942c2e879ba67c" providerId="LiveId" clId="{0C4395D4-AA35-43C2-84E2-C127FDB9937A}" dt="2024-05-26T19:46:48.423" v="603"/>
          <ac:picMkLst>
            <pc:docMk/>
            <pc:sldMk cId="397169602" sldId="346"/>
            <ac:picMk id="16" creationId="{03D77712-C395-C69F-E767-5F97570D5CDB}"/>
          </ac:picMkLst>
        </pc:picChg>
        <pc:picChg chg="add mod">
          <ac:chgData name="soumyajit mondal" userId="63942c2e879ba67c" providerId="LiveId" clId="{0C4395D4-AA35-43C2-84E2-C127FDB9937A}" dt="2024-05-26T19:50:06.539" v="617" actId="1076"/>
          <ac:picMkLst>
            <pc:docMk/>
            <pc:sldMk cId="397169602" sldId="346"/>
            <ac:picMk id="17" creationId="{4991F6F4-4B09-1E20-872B-ADF740E5274E}"/>
          </ac:picMkLst>
        </pc:picChg>
        <pc:picChg chg="add">
          <ac:chgData name="soumyajit mondal" userId="63942c2e879ba67c" providerId="LiveId" clId="{0C4395D4-AA35-43C2-84E2-C127FDB9937A}" dt="2024-05-26T19:41:09.500" v="565"/>
          <ac:picMkLst>
            <pc:docMk/>
            <pc:sldMk cId="397169602" sldId="346"/>
            <ac:picMk id="2050" creationId="{4F506654-3B52-281D-4C23-5E766D1D68AE}"/>
          </ac:picMkLst>
        </pc:picChg>
        <pc:cxnChg chg="add mod">
          <ac:chgData name="soumyajit mondal" userId="63942c2e879ba67c" providerId="LiveId" clId="{0C4395D4-AA35-43C2-84E2-C127FDB9937A}" dt="2024-05-26T19:42:53.492" v="574" actId="1076"/>
          <ac:cxnSpMkLst>
            <pc:docMk/>
            <pc:sldMk cId="397169602" sldId="346"/>
            <ac:cxnSpMk id="5" creationId="{54763B35-C295-3395-2910-999B9E2A1F45}"/>
          </ac:cxnSpMkLst>
        </pc:cxnChg>
        <pc:cxnChg chg="add mod">
          <ac:chgData name="soumyajit mondal" userId="63942c2e879ba67c" providerId="LiveId" clId="{0C4395D4-AA35-43C2-84E2-C127FDB9937A}" dt="2024-05-26T19:42:53.492" v="574" actId="1076"/>
          <ac:cxnSpMkLst>
            <pc:docMk/>
            <pc:sldMk cId="397169602" sldId="346"/>
            <ac:cxnSpMk id="6" creationId="{11F5BBE9-F615-7BC7-9C19-C67D773032AD}"/>
          </ac:cxnSpMkLst>
        </pc:cxnChg>
      </pc:sldChg>
      <pc:sldChg chg="addSp delSp modSp mod">
        <pc:chgData name="soumyajit mondal" userId="63942c2e879ba67c" providerId="LiveId" clId="{0C4395D4-AA35-43C2-84E2-C127FDB9937A}" dt="2024-05-27T13:41:36.171" v="1017" actId="1076"/>
        <pc:sldMkLst>
          <pc:docMk/>
          <pc:sldMk cId="1137119562" sldId="348"/>
        </pc:sldMkLst>
        <pc:spChg chg="mod">
          <ac:chgData name="soumyajit mondal" userId="63942c2e879ba67c" providerId="LiveId" clId="{0C4395D4-AA35-43C2-84E2-C127FDB9937A}" dt="2024-05-27T13:39:33.058" v="1008" actId="207"/>
          <ac:spMkLst>
            <pc:docMk/>
            <pc:sldMk cId="1137119562" sldId="348"/>
            <ac:spMk id="14" creationId="{C3FBF4EB-F84C-FCCD-844F-CFF411A63BE7}"/>
          </ac:spMkLst>
        </pc:spChg>
        <pc:picChg chg="add mod">
          <ac:chgData name="soumyajit mondal" userId="63942c2e879ba67c" providerId="LiveId" clId="{0C4395D4-AA35-43C2-84E2-C127FDB9937A}" dt="2024-05-23T17:59:13.030" v="438" actId="1076"/>
          <ac:picMkLst>
            <pc:docMk/>
            <pc:sldMk cId="1137119562" sldId="348"/>
            <ac:picMk id="2" creationId="{1F27DC4B-7288-AA6C-8F12-A18EC93D2B45}"/>
          </ac:picMkLst>
        </pc:picChg>
        <pc:picChg chg="add mod">
          <ac:chgData name="soumyajit mondal" userId="63942c2e879ba67c" providerId="LiveId" clId="{0C4395D4-AA35-43C2-84E2-C127FDB9937A}" dt="2024-05-27T13:41:36.171" v="1017" actId="1076"/>
          <ac:picMkLst>
            <pc:docMk/>
            <pc:sldMk cId="1137119562" sldId="348"/>
            <ac:picMk id="4" creationId="{467D560D-B544-7484-38F9-69763810BF4B}"/>
          </ac:picMkLst>
        </pc:picChg>
        <pc:picChg chg="del">
          <ac:chgData name="soumyajit mondal" userId="63942c2e879ba67c" providerId="LiveId" clId="{0C4395D4-AA35-43C2-84E2-C127FDB9937A}" dt="2024-05-26T18:02:29.479" v="479" actId="21"/>
          <ac:picMkLst>
            <pc:docMk/>
            <pc:sldMk cId="1137119562" sldId="348"/>
            <ac:picMk id="4" creationId="{7DAFDA9D-128B-F73F-7D53-72A69BA3DA72}"/>
          </ac:picMkLst>
        </pc:picChg>
        <pc:picChg chg="add mod">
          <ac:chgData name="soumyajit mondal" userId="63942c2e879ba67c" providerId="LiveId" clId="{0C4395D4-AA35-43C2-84E2-C127FDB9937A}" dt="2024-05-26T18:02:26.183" v="478"/>
          <ac:picMkLst>
            <pc:docMk/>
            <pc:sldMk cId="1137119562" sldId="348"/>
            <ac:picMk id="5" creationId="{3B0E7BDE-026C-ADA1-364E-E909D3241AC1}"/>
          </ac:picMkLst>
        </pc:picChg>
        <pc:picChg chg="add mod">
          <ac:chgData name="soumyajit mondal" userId="63942c2e879ba67c" providerId="LiveId" clId="{0C4395D4-AA35-43C2-84E2-C127FDB9937A}" dt="2024-05-26T20:40:04.595" v="883" actId="688"/>
          <ac:picMkLst>
            <pc:docMk/>
            <pc:sldMk cId="1137119562" sldId="348"/>
            <ac:picMk id="5" creationId="{FF448A2A-F0F3-DF7C-426C-A5AC8B391D6A}"/>
          </ac:picMkLst>
        </pc:picChg>
        <pc:picChg chg="add del mod">
          <ac:chgData name="soumyajit mondal" userId="63942c2e879ba67c" providerId="LiveId" clId="{0C4395D4-AA35-43C2-84E2-C127FDB9937A}" dt="2024-05-26T18:02:58.820" v="484" actId="21"/>
          <ac:picMkLst>
            <pc:docMk/>
            <pc:sldMk cId="1137119562" sldId="348"/>
            <ac:picMk id="7" creationId="{88FE6C99-7CF8-5EEB-0993-5ED8DE44A22B}"/>
          </ac:picMkLst>
        </pc:picChg>
      </pc:sldChg>
      <pc:sldChg chg="addSp delSp modSp mod modAnim">
        <pc:chgData name="soumyajit mondal" userId="63942c2e879ba67c" providerId="LiveId" clId="{0C4395D4-AA35-43C2-84E2-C127FDB9937A}" dt="2024-05-27T13:37:49.386" v="1006" actId="14100"/>
        <pc:sldMkLst>
          <pc:docMk/>
          <pc:sldMk cId="1229037898" sldId="349"/>
        </pc:sldMkLst>
        <pc:spChg chg="add mod">
          <ac:chgData name="soumyajit mondal" userId="63942c2e879ba67c" providerId="LiveId" clId="{0C4395D4-AA35-43C2-84E2-C127FDB9937A}" dt="2024-05-23T17:59:33.381" v="440" actId="1076"/>
          <ac:spMkLst>
            <pc:docMk/>
            <pc:sldMk cId="1229037898" sldId="349"/>
            <ac:spMk id="2" creationId="{BBEFF58B-A9D6-5FE0-9798-7B1323399445}"/>
          </ac:spMkLst>
        </pc:spChg>
        <pc:picChg chg="del">
          <ac:chgData name="soumyajit mondal" userId="63942c2e879ba67c" providerId="LiveId" clId="{0C4395D4-AA35-43C2-84E2-C127FDB9937A}" dt="2024-05-27T13:37:20.242" v="999" actId="478"/>
          <ac:picMkLst>
            <pc:docMk/>
            <pc:sldMk cId="1229037898" sldId="349"/>
            <ac:picMk id="4" creationId="{B2386D54-0871-FE54-D308-0BA33F5B6508}"/>
          </ac:picMkLst>
        </pc:picChg>
        <pc:picChg chg="add mod">
          <ac:chgData name="soumyajit mondal" userId="63942c2e879ba67c" providerId="LiveId" clId="{0C4395D4-AA35-43C2-84E2-C127FDB9937A}" dt="2024-05-27T13:37:49.386" v="1006" actId="14100"/>
          <ac:picMkLst>
            <pc:docMk/>
            <pc:sldMk cId="1229037898" sldId="349"/>
            <ac:picMk id="6" creationId="{A6FEEEBD-E268-54B4-F0B2-21A829BFAAB3}"/>
          </ac:picMkLst>
        </pc:picChg>
        <pc:picChg chg="del">
          <ac:chgData name="soumyajit mondal" userId="63942c2e879ba67c" providerId="LiveId" clId="{0C4395D4-AA35-43C2-84E2-C127FDB9937A}" dt="2024-05-26T20:41:11.667" v="884" actId="478"/>
          <ac:picMkLst>
            <pc:docMk/>
            <pc:sldMk cId="1229037898" sldId="349"/>
            <ac:picMk id="6" creationId="{B1892588-2704-675C-3AE8-A0CB717E3863}"/>
          </ac:picMkLst>
        </pc:picChg>
        <pc:picChg chg="add mod">
          <ac:chgData name="soumyajit mondal" userId="63942c2e879ba67c" providerId="LiveId" clId="{0C4395D4-AA35-43C2-84E2-C127FDB9937A}" dt="2024-05-26T20:41:38.243" v="889" actId="14100"/>
          <ac:picMkLst>
            <pc:docMk/>
            <pc:sldMk cId="1229037898" sldId="349"/>
            <ac:picMk id="7" creationId="{23C1547D-484B-1442-57BB-E821C3184610}"/>
          </ac:picMkLst>
        </pc:picChg>
      </pc:sldChg>
      <pc:sldChg chg="addSp delSp modSp mod ord modAnim">
        <pc:chgData name="soumyajit mondal" userId="63942c2e879ba67c" providerId="LiveId" clId="{0C4395D4-AA35-43C2-84E2-C127FDB9937A}" dt="2024-05-26T20:38:27.405" v="876"/>
        <pc:sldMkLst>
          <pc:docMk/>
          <pc:sldMk cId="1561318381" sldId="350"/>
        </pc:sldMkLst>
        <pc:spChg chg="add mod">
          <ac:chgData name="soumyajit mondal" userId="63942c2e879ba67c" providerId="LiveId" clId="{0C4395D4-AA35-43C2-84E2-C127FDB9937A}" dt="2024-05-23T18:00:15.879" v="448" actId="1076"/>
          <ac:spMkLst>
            <pc:docMk/>
            <pc:sldMk cId="1561318381" sldId="350"/>
            <ac:spMk id="2" creationId="{228C077C-C88C-444D-0CBE-838F3479F7E9}"/>
          </ac:spMkLst>
        </pc:spChg>
        <pc:picChg chg="del">
          <ac:chgData name="soumyajit mondal" userId="63942c2e879ba67c" providerId="LiveId" clId="{0C4395D4-AA35-43C2-84E2-C127FDB9937A}" dt="2024-05-26T20:25:50.721" v="807" actId="478"/>
          <ac:picMkLst>
            <pc:docMk/>
            <pc:sldMk cId="1561318381" sldId="350"/>
            <ac:picMk id="3" creationId="{8329F4DB-EF72-6271-3D55-6C60E76D9820}"/>
          </ac:picMkLst>
        </pc:picChg>
        <pc:picChg chg="add mod">
          <ac:chgData name="soumyajit mondal" userId="63942c2e879ba67c" providerId="LiveId" clId="{0C4395D4-AA35-43C2-84E2-C127FDB9937A}" dt="2024-05-26T20:26:33.125" v="812" actId="14100"/>
          <ac:picMkLst>
            <pc:docMk/>
            <pc:sldMk cId="1561318381" sldId="350"/>
            <ac:picMk id="5" creationId="{6ACA4EDB-763D-9BD1-B8A0-1B10246BBF66}"/>
          </ac:picMkLst>
        </pc:picChg>
      </pc:sldChg>
      <pc:sldChg chg="addSp delSp modSp mod delAnim modAnim">
        <pc:chgData name="soumyajit mondal" userId="63942c2e879ba67c" providerId="LiveId" clId="{0C4395D4-AA35-43C2-84E2-C127FDB9937A}" dt="2024-05-26T20:03:18.708" v="703" actId="1076"/>
        <pc:sldMkLst>
          <pc:docMk/>
          <pc:sldMk cId="2098355925" sldId="352"/>
        </pc:sldMkLst>
        <pc:spChg chg="add mod">
          <ac:chgData name="soumyajit mondal" userId="63942c2e879ba67c" providerId="LiveId" clId="{0C4395D4-AA35-43C2-84E2-C127FDB9937A}" dt="2024-05-23T18:01:22.018" v="455" actId="1076"/>
          <ac:spMkLst>
            <pc:docMk/>
            <pc:sldMk cId="2098355925" sldId="352"/>
            <ac:spMk id="2" creationId="{4CA88E8B-622C-40BC-6FE5-AC4CD3C6D5DC}"/>
          </ac:spMkLst>
        </pc:spChg>
        <pc:spChg chg="add del mod">
          <ac:chgData name="soumyajit mondal" userId="63942c2e879ba67c" providerId="LiveId" clId="{0C4395D4-AA35-43C2-84E2-C127FDB9937A}" dt="2024-05-26T19:29:32.110" v="526" actId="478"/>
          <ac:spMkLst>
            <pc:docMk/>
            <pc:sldMk cId="2098355925" sldId="352"/>
            <ac:spMk id="3" creationId="{F69B21B6-968B-203C-25B5-2FE828502E57}"/>
          </ac:spMkLst>
        </pc:spChg>
        <pc:spChg chg="add del mod">
          <ac:chgData name="soumyajit mondal" userId="63942c2e879ba67c" providerId="LiveId" clId="{0C4395D4-AA35-43C2-84E2-C127FDB9937A}" dt="2024-05-26T19:29:44.285" v="528" actId="478"/>
          <ac:spMkLst>
            <pc:docMk/>
            <pc:sldMk cId="2098355925" sldId="352"/>
            <ac:spMk id="5" creationId="{4D38A668-91A1-E3B8-0676-D61BD156D29F}"/>
          </ac:spMkLst>
        </pc:spChg>
        <pc:spChg chg="add del mod">
          <ac:chgData name="soumyajit mondal" userId="63942c2e879ba67c" providerId="LiveId" clId="{0C4395D4-AA35-43C2-84E2-C127FDB9937A}" dt="2024-05-26T19:37:16.439" v="563" actId="47"/>
          <ac:spMkLst>
            <pc:docMk/>
            <pc:sldMk cId="2098355925" sldId="352"/>
            <ac:spMk id="6" creationId="{BD11AFFB-37FD-E6D4-58A7-1D14DF1DEA31}"/>
          </ac:spMkLst>
        </pc:spChg>
        <pc:spChg chg="del mod">
          <ac:chgData name="soumyajit mondal" userId="63942c2e879ba67c" providerId="LiveId" clId="{0C4395D4-AA35-43C2-84E2-C127FDB9937A}" dt="2024-05-26T19:28:52.573" v="523" actId="478"/>
          <ac:spMkLst>
            <pc:docMk/>
            <pc:sldMk cId="2098355925" sldId="352"/>
            <ac:spMk id="8" creationId="{3A7BFD4A-CAE6-2EA3-8D04-51AE2E2D6990}"/>
          </ac:spMkLst>
        </pc:spChg>
        <pc:spChg chg="add mod">
          <ac:chgData name="soumyajit mondal" userId="63942c2e879ba67c" providerId="LiveId" clId="{0C4395D4-AA35-43C2-84E2-C127FDB9937A}" dt="2024-05-26T19:31:06.103" v="549" actId="403"/>
          <ac:spMkLst>
            <pc:docMk/>
            <pc:sldMk cId="2098355925" sldId="352"/>
            <ac:spMk id="9" creationId="{04A9EE26-F9B1-39CA-10FB-C015B4097250}"/>
          </ac:spMkLst>
        </pc:spChg>
        <pc:spChg chg="add mod">
          <ac:chgData name="soumyajit mondal" userId="63942c2e879ba67c" providerId="LiveId" clId="{0C4395D4-AA35-43C2-84E2-C127FDB9937A}" dt="2024-05-26T20:03:05.524" v="698"/>
          <ac:spMkLst>
            <pc:docMk/>
            <pc:sldMk cId="2098355925" sldId="352"/>
            <ac:spMk id="11" creationId="{D888E064-E404-67B3-EC1C-DB2C08DC23C4}"/>
          </ac:spMkLst>
        </pc:spChg>
        <pc:picChg chg="del">
          <ac:chgData name="soumyajit mondal" userId="63942c2e879ba67c" providerId="LiveId" clId="{0C4395D4-AA35-43C2-84E2-C127FDB9937A}" dt="2024-05-26T19:29:08.710" v="524" actId="478"/>
          <ac:picMkLst>
            <pc:docMk/>
            <pc:sldMk cId="2098355925" sldId="352"/>
            <ac:picMk id="4" creationId="{4A8A9EC5-3C70-9D4F-53F6-3493D03062C9}"/>
          </ac:picMkLst>
        </pc:picChg>
        <pc:picChg chg="add mod">
          <ac:chgData name="soumyajit mondal" userId="63942c2e879ba67c" providerId="LiveId" clId="{0C4395D4-AA35-43C2-84E2-C127FDB9937A}" dt="2024-05-26T20:03:02.024" v="697" actId="14100"/>
          <ac:picMkLst>
            <pc:docMk/>
            <pc:sldMk cId="2098355925" sldId="352"/>
            <ac:picMk id="7" creationId="{AD058CB7-5B20-4605-C47E-48070190817B}"/>
          </ac:picMkLst>
        </pc:picChg>
        <pc:picChg chg="add mod">
          <ac:chgData name="soumyajit mondal" userId="63942c2e879ba67c" providerId="LiveId" clId="{0C4395D4-AA35-43C2-84E2-C127FDB9937A}" dt="2024-05-26T19:32:31.472" v="558" actId="14100"/>
          <ac:picMkLst>
            <pc:docMk/>
            <pc:sldMk cId="2098355925" sldId="352"/>
            <ac:picMk id="10" creationId="{530E96BB-FF4F-B4F0-1E50-1DC404BC3B08}"/>
          </ac:picMkLst>
        </pc:picChg>
        <pc:picChg chg="add mod">
          <ac:chgData name="soumyajit mondal" userId="63942c2e879ba67c" providerId="LiveId" clId="{0C4395D4-AA35-43C2-84E2-C127FDB9937A}" dt="2024-05-26T20:03:18.708" v="703" actId="1076"/>
          <ac:picMkLst>
            <pc:docMk/>
            <pc:sldMk cId="2098355925" sldId="352"/>
            <ac:picMk id="12" creationId="{81D7D842-63F3-5E13-046C-78850F511634}"/>
          </ac:picMkLst>
        </pc:picChg>
        <pc:picChg chg="add">
          <ac:chgData name="soumyajit mondal" userId="63942c2e879ba67c" providerId="LiveId" clId="{0C4395D4-AA35-43C2-84E2-C127FDB9937A}" dt="2024-05-26T19:29:57.252" v="529"/>
          <ac:picMkLst>
            <pc:docMk/>
            <pc:sldMk cId="2098355925" sldId="352"/>
            <ac:picMk id="1026" creationId="{E1FDBDA7-1392-4F95-F17C-347C48336C4E}"/>
          </ac:picMkLst>
        </pc:picChg>
      </pc:sldChg>
      <pc:sldChg chg="addSp modSp new mod ord">
        <pc:chgData name="soumyajit mondal" userId="63942c2e879ba67c" providerId="LiveId" clId="{0C4395D4-AA35-43C2-84E2-C127FDB9937A}" dt="2024-05-23T15:21:59.030" v="18" actId="14100"/>
        <pc:sldMkLst>
          <pc:docMk/>
          <pc:sldMk cId="2476975495" sldId="353"/>
        </pc:sldMkLst>
        <pc:spChg chg="mod">
          <ac:chgData name="soumyajit mondal" userId="63942c2e879ba67c" providerId="LiveId" clId="{0C4395D4-AA35-43C2-84E2-C127FDB9937A}" dt="2024-05-23T15:21:25.930" v="12" actId="20577"/>
          <ac:spMkLst>
            <pc:docMk/>
            <pc:sldMk cId="2476975495" sldId="353"/>
            <ac:spMk id="2" creationId="{C85D609F-8511-A386-CAEE-C9147152AF27}"/>
          </ac:spMkLst>
        </pc:spChg>
        <pc:picChg chg="add mod">
          <ac:chgData name="soumyajit mondal" userId="63942c2e879ba67c" providerId="LiveId" clId="{0C4395D4-AA35-43C2-84E2-C127FDB9937A}" dt="2024-05-23T15:21:59.030" v="18" actId="14100"/>
          <ac:picMkLst>
            <pc:docMk/>
            <pc:sldMk cId="2476975495" sldId="353"/>
            <ac:picMk id="3" creationId="{D4F2EEC2-8569-A5AB-1543-B39F3889D681}"/>
          </ac:picMkLst>
        </pc:picChg>
      </pc:sldChg>
      <pc:sldChg chg="addSp delSp modSp add mod ord setBg">
        <pc:chgData name="soumyajit mondal" userId="63942c2e879ba67c" providerId="LiveId" clId="{0C4395D4-AA35-43C2-84E2-C127FDB9937A}" dt="2024-05-27T13:48:22.780" v="1052" actId="20577"/>
        <pc:sldMkLst>
          <pc:docMk/>
          <pc:sldMk cId="1791381287" sldId="354"/>
        </pc:sldMkLst>
        <pc:spChg chg="mod">
          <ac:chgData name="soumyajit mondal" userId="63942c2e879ba67c" providerId="LiveId" clId="{0C4395D4-AA35-43C2-84E2-C127FDB9937A}" dt="2024-05-27T13:48:22.780" v="1052" actId="20577"/>
          <ac:spMkLst>
            <pc:docMk/>
            <pc:sldMk cId="1791381287" sldId="354"/>
            <ac:spMk id="31" creationId="{3839D78E-4ED7-DE31-1274-FBB26A41CD77}"/>
          </ac:spMkLst>
        </pc:spChg>
        <pc:picChg chg="add del mod">
          <ac:chgData name="soumyajit mondal" userId="63942c2e879ba67c" providerId="LiveId" clId="{0C4395D4-AA35-43C2-84E2-C127FDB9937A}" dt="2024-05-27T13:47:13.240" v="1019" actId="478"/>
          <ac:picMkLst>
            <pc:docMk/>
            <pc:sldMk cId="1791381287" sldId="354"/>
            <ac:picMk id="4" creationId="{1ECDD5E0-0BAB-7B6B-6CE5-AA940969A2BF}"/>
          </ac:picMkLst>
        </pc:picChg>
        <pc:picChg chg="add mod">
          <ac:chgData name="soumyajit mondal" userId="63942c2e879ba67c" providerId="LiveId" clId="{0C4395D4-AA35-43C2-84E2-C127FDB9937A}" dt="2024-05-27T13:48:04.082" v="1024" actId="14100"/>
          <ac:picMkLst>
            <pc:docMk/>
            <pc:sldMk cId="1791381287" sldId="354"/>
            <ac:picMk id="5" creationId="{397C958D-6A16-011E-BADC-C3C48FAAC409}"/>
          </ac:picMkLst>
        </pc:picChg>
        <pc:picChg chg="del">
          <ac:chgData name="soumyajit mondal" userId="63942c2e879ba67c" providerId="LiveId" clId="{0C4395D4-AA35-43C2-84E2-C127FDB9937A}" dt="2024-05-26T20:34:05.424" v="814" actId="478"/>
          <ac:picMkLst>
            <pc:docMk/>
            <pc:sldMk cId="1791381287" sldId="354"/>
            <ac:picMk id="5" creationId="{B9CBA156-0D0E-42B1-0400-AFF3E605C3A3}"/>
          </ac:picMkLst>
        </pc:picChg>
        <pc:picChg chg="add mod">
          <ac:chgData name="soumyajit mondal" userId="63942c2e879ba67c" providerId="LiveId" clId="{0C4395D4-AA35-43C2-84E2-C127FDB9937A}" dt="2024-05-26T20:36:36.339" v="866"/>
          <ac:picMkLst>
            <pc:docMk/>
            <pc:sldMk cId="1791381287" sldId="354"/>
            <ac:picMk id="7" creationId="{DD521B14-3747-EF4C-4224-C5B267F65F15}"/>
          </ac:picMkLst>
        </pc:picChg>
      </pc:sldChg>
      <pc:sldChg chg="addSp delSp modSp add mod">
        <pc:chgData name="soumyajit mondal" userId="63942c2e879ba67c" providerId="LiveId" clId="{0C4395D4-AA35-43C2-84E2-C127FDB9937A}" dt="2024-05-27T13:36:48.786" v="998" actId="14100"/>
        <pc:sldMkLst>
          <pc:docMk/>
          <pc:sldMk cId="972827973" sldId="355"/>
        </pc:sldMkLst>
        <pc:picChg chg="del">
          <ac:chgData name="soumyajit mondal" userId="63942c2e879ba67c" providerId="LiveId" clId="{0C4395D4-AA35-43C2-84E2-C127FDB9937A}" dt="2024-05-26T20:37:00.946" v="869" actId="478"/>
          <ac:picMkLst>
            <pc:docMk/>
            <pc:sldMk cId="972827973" sldId="355"/>
            <ac:picMk id="4" creationId="{1ECDD5E0-0BAB-7B6B-6CE5-AA940969A2BF}"/>
          </ac:picMkLst>
        </pc:picChg>
        <pc:picChg chg="add mod">
          <ac:chgData name="soumyajit mondal" userId="63942c2e879ba67c" providerId="LiveId" clId="{0C4395D4-AA35-43C2-84E2-C127FDB9937A}" dt="2024-05-27T13:36:48.786" v="998" actId="14100"/>
          <ac:picMkLst>
            <pc:docMk/>
            <pc:sldMk cId="972827973" sldId="355"/>
            <ac:picMk id="4" creationId="{519D4A71-3820-E852-93CD-A7A8E5397434}"/>
          </ac:picMkLst>
        </pc:picChg>
        <pc:picChg chg="add del mod">
          <ac:chgData name="soumyajit mondal" userId="63942c2e879ba67c" providerId="LiveId" clId="{0C4395D4-AA35-43C2-84E2-C127FDB9937A}" dt="2024-05-27T13:36:22.247" v="993" actId="478"/>
          <ac:picMkLst>
            <pc:docMk/>
            <pc:sldMk cId="972827973" sldId="355"/>
            <ac:picMk id="5" creationId="{E7CFFE86-81FB-9B1F-6EF7-70461DF755E4}"/>
          </ac:picMkLst>
        </pc:picChg>
      </pc:sldChg>
      <pc:sldChg chg="addSp delSp modSp add mod ord setBg delAnim modAnim">
        <pc:chgData name="soumyajit mondal" userId="63942c2e879ba67c" providerId="LiveId" clId="{0C4395D4-AA35-43C2-84E2-C127FDB9937A}" dt="2024-05-27T11:18:52.864" v="992" actId="14100"/>
        <pc:sldMkLst>
          <pc:docMk/>
          <pc:sldMk cId="3374837646" sldId="356"/>
        </pc:sldMkLst>
        <pc:spChg chg="add mod">
          <ac:chgData name="soumyajit mondal" userId="63942c2e879ba67c" providerId="LiveId" clId="{0C4395D4-AA35-43C2-84E2-C127FDB9937A}" dt="2024-05-27T11:14:50.901" v="977"/>
          <ac:spMkLst>
            <pc:docMk/>
            <pc:sldMk cId="3374837646" sldId="356"/>
            <ac:spMk id="2" creationId="{CE63E720-CD1E-1535-8B81-78814E11ECC2}"/>
          </ac:spMkLst>
        </pc:spChg>
        <pc:spChg chg="add del mod">
          <ac:chgData name="soumyajit mondal" userId="63942c2e879ba67c" providerId="LiveId" clId="{0C4395D4-AA35-43C2-84E2-C127FDB9937A}" dt="2024-05-27T11:15:40.472" v="982" actId="478"/>
          <ac:spMkLst>
            <pc:docMk/>
            <pc:sldMk cId="3374837646" sldId="356"/>
            <ac:spMk id="5" creationId="{B6B29036-84FD-96C4-3F4D-13C0FA1E2BE1}"/>
          </ac:spMkLst>
        </pc:spChg>
        <pc:spChg chg="add mod">
          <ac:chgData name="soumyajit mondal" userId="63942c2e879ba67c" providerId="LiveId" clId="{0C4395D4-AA35-43C2-84E2-C127FDB9937A}" dt="2024-05-27T11:16:33.862" v="983"/>
          <ac:spMkLst>
            <pc:docMk/>
            <pc:sldMk cId="3374837646" sldId="356"/>
            <ac:spMk id="6" creationId="{A4396336-063E-FE2E-7D8F-F7F938059392}"/>
          </ac:spMkLst>
        </pc:spChg>
        <pc:spChg chg="add mod">
          <ac:chgData name="soumyajit mondal" userId="63942c2e879ba67c" providerId="LiveId" clId="{0C4395D4-AA35-43C2-84E2-C127FDB9937A}" dt="2024-05-27T11:16:57.847" v="984"/>
          <ac:spMkLst>
            <pc:docMk/>
            <pc:sldMk cId="3374837646" sldId="356"/>
            <ac:spMk id="8" creationId="{10668919-5BD2-4DD6-CA61-E7AC7CD49FBC}"/>
          </ac:spMkLst>
        </pc:spChg>
        <pc:spChg chg="add mod">
          <ac:chgData name="soumyajit mondal" userId="63942c2e879ba67c" providerId="LiveId" clId="{0C4395D4-AA35-43C2-84E2-C127FDB9937A}" dt="2024-05-27T11:17:12.059" v="985"/>
          <ac:spMkLst>
            <pc:docMk/>
            <pc:sldMk cId="3374837646" sldId="356"/>
            <ac:spMk id="10" creationId="{92CF5C53-B79A-F6C8-2ECA-D19AA82BDAD8}"/>
          </ac:spMkLst>
        </pc:spChg>
        <pc:spChg chg="add mod">
          <ac:chgData name="soumyajit mondal" userId="63942c2e879ba67c" providerId="LiveId" clId="{0C4395D4-AA35-43C2-84E2-C127FDB9937A}" dt="2024-05-27T11:17:28.280" v="986"/>
          <ac:spMkLst>
            <pc:docMk/>
            <pc:sldMk cId="3374837646" sldId="356"/>
            <ac:spMk id="11" creationId="{86B61153-DED5-81B7-605D-FA9314E07193}"/>
          </ac:spMkLst>
        </pc:spChg>
        <pc:spChg chg="del mod">
          <ac:chgData name="soumyajit mondal" userId="63942c2e879ba67c" providerId="LiveId" clId="{0C4395D4-AA35-43C2-84E2-C127FDB9937A}" dt="2024-05-27T11:13:58.076" v="975" actId="478"/>
          <ac:spMkLst>
            <pc:docMk/>
            <pc:sldMk cId="3374837646" sldId="356"/>
            <ac:spMk id="14" creationId="{6D1014A0-99B3-F163-8A3D-9C00688A910D}"/>
          </ac:spMkLst>
        </pc:spChg>
        <pc:picChg chg="add mod">
          <ac:chgData name="soumyajit mondal" userId="63942c2e879ba67c" providerId="LiveId" clId="{0C4395D4-AA35-43C2-84E2-C127FDB9937A}" dt="2024-05-27T11:15:33.559" v="980" actId="1076"/>
          <ac:picMkLst>
            <pc:docMk/>
            <pc:sldMk cId="3374837646" sldId="356"/>
            <ac:picMk id="3" creationId="{553F831A-DC2E-B5CE-6AC7-4068E0502679}"/>
          </ac:picMkLst>
        </pc:picChg>
        <pc:picChg chg="del">
          <ac:chgData name="soumyajit mondal" userId="63942c2e879ba67c" providerId="LiveId" clId="{0C4395D4-AA35-43C2-84E2-C127FDB9937A}" dt="2024-05-27T11:13:46.325" v="972" actId="478"/>
          <ac:picMkLst>
            <pc:docMk/>
            <pc:sldMk cId="3374837646" sldId="356"/>
            <ac:picMk id="4" creationId="{B7923D92-8BBF-BAF3-B9E8-34E204164409}"/>
          </ac:picMkLst>
        </pc:picChg>
        <pc:picChg chg="del">
          <ac:chgData name="soumyajit mondal" userId="63942c2e879ba67c" providerId="LiveId" clId="{0C4395D4-AA35-43C2-84E2-C127FDB9937A}" dt="2024-05-27T11:13:49.309" v="973" actId="478"/>
          <ac:picMkLst>
            <pc:docMk/>
            <pc:sldMk cId="3374837646" sldId="356"/>
            <ac:picMk id="7" creationId="{8D6E6597-A309-A901-5861-29209885F4AA}"/>
          </ac:picMkLst>
        </pc:picChg>
        <pc:picChg chg="del">
          <ac:chgData name="soumyajit mondal" userId="63942c2e879ba67c" providerId="LiveId" clId="{0C4395D4-AA35-43C2-84E2-C127FDB9937A}" dt="2024-05-27T11:14:01.092" v="976" actId="478"/>
          <ac:picMkLst>
            <pc:docMk/>
            <pc:sldMk cId="3374837646" sldId="356"/>
            <ac:picMk id="9" creationId="{F8D9412B-2F4B-2741-3A85-DC5B960DA55B}"/>
          </ac:picMkLst>
        </pc:picChg>
        <pc:picChg chg="add mod">
          <ac:chgData name="soumyajit mondal" userId="63942c2e879ba67c" providerId="LiveId" clId="{0C4395D4-AA35-43C2-84E2-C127FDB9937A}" dt="2024-05-27T11:18:52.864" v="992" actId="14100"/>
          <ac:picMkLst>
            <pc:docMk/>
            <pc:sldMk cId="3374837646" sldId="356"/>
            <ac:picMk id="15" creationId="{C3EDD077-1D3A-5795-DC38-43543F78C5AE}"/>
          </ac:picMkLst>
        </pc:picChg>
      </pc:sldChg>
      <pc:sldChg chg="add">
        <pc:chgData name="soumyajit mondal" userId="63942c2e879ba67c" providerId="LiveId" clId="{0C4395D4-AA35-43C2-84E2-C127FDB9937A}" dt="2024-05-27T13:47:00.018" v="1018"/>
        <pc:sldMkLst>
          <pc:docMk/>
          <pc:sldMk cId="1342728655" sldId="357"/>
        </pc:sldMkLst>
      </pc:sldChg>
      <pc:sldMasterChg chg="delSldLayout">
        <pc:chgData name="soumyajit mondal" userId="63942c2e879ba67c" providerId="LiveId" clId="{0C4395D4-AA35-43C2-84E2-C127FDB9937A}" dt="2024-05-23T15:20:53.825" v="3" actId="2696"/>
        <pc:sldMasterMkLst>
          <pc:docMk/>
          <pc:sldMasterMk cId="0" sldId="2147483685"/>
        </pc:sldMasterMkLst>
        <pc:sldLayoutChg chg="del">
          <pc:chgData name="soumyajit mondal" userId="63942c2e879ba67c" providerId="LiveId" clId="{0C4395D4-AA35-43C2-84E2-C127FDB9937A}" dt="2024-05-23T15:20:53.825" v="3" actId="2696"/>
          <pc:sldLayoutMkLst>
            <pc:docMk/>
            <pc:sldMasterMk cId="0" sldId="2147483685"/>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6327c7807a_2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6327c7807a_2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5"/>
        <p:cNvGrpSpPr/>
        <p:nvPr/>
      </p:nvGrpSpPr>
      <p:grpSpPr>
        <a:xfrm>
          <a:off x="0" y="0"/>
          <a:ext cx="0" cy="0"/>
          <a:chOff x="0" y="0"/>
          <a:chExt cx="0" cy="0"/>
        </a:xfrm>
      </p:grpSpPr>
      <p:sp>
        <p:nvSpPr>
          <p:cNvPr id="9106" name="Google Shape;9106;g6327c7807a_0_3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7" name="Google Shape;9107;g6327c7807a_0_3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600366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gb1f45cdca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1" name="Google Shape;2061;gb1f45cdca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6327c7807a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6327c7807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935805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6327c7807a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6327c7807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786670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6327c7807a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6327c7807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692956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6327c7807a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6327c7807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138509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6327c7807a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6327c7807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89724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6327c7807a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6327c7807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032791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6327c7807a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6327c7807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660356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6327c7807a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6327c7807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829194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5"/>
        <p:cNvGrpSpPr/>
        <p:nvPr/>
      </p:nvGrpSpPr>
      <p:grpSpPr>
        <a:xfrm>
          <a:off x="0" y="0"/>
          <a:ext cx="0" cy="0"/>
          <a:chOff x="0" y="0"/>
          <a:chExt cx="0" cy="0"/>
        </a:xfrm>
      </p:grpSpPr>
      <p:sp>
        <p:nvSpPr>
          <p:cNvPr id="1996" name="Google Shape;1996;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7" name="Google Shape;1997;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6327c7807a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6327c7807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904768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aa05bd0147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aa05bd014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803156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6327c7807a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6327c7807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601727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1"/>
        <p:cNvGrpSpPr/>
        <p:nvPr/>
      </p:nvGrpSpPr>
      <p:grpSpPr>
        <a:xfrm>
          <a:off x="0" y="0"/>
          <a:ext cx="0" cy="0"/>
          <a:chOff x="0" y="0"/>
          <a:chExt cx="0" cy="0"/>
        </a:xfrm>
      </p:grpSpPr>
      <p:sp>
        <p:nvSpPr>
          <p:cNvPr id="9652" name="Google Shape;9652;g6327c7807a_0_39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3" name="Google Shape;9653;g6327c7807a_0_3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9"/>
        <p:cNvGrpSpPr/>
        <p:nvPr/>
      </p:nvGrpSpPr>
      <p:grpSpPr>
        <a:xfrm>
          <a:off x="0" y="0"/>
          <a:ext cx="0" cy="0"/>
          <a:chOff x="0" y="0"/>
          <a:chExt cx="0" cy="0"/>
        </a:xfrm>
      </p:grpSpPr>
      <p:sp>
        <p:nvSpPr>
          <p:cNvPr id="9920" name="Google Shape;9920;g6327c7807a_0_39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1" name="Google Shape;9921;g6327c7807a_0_3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7"/>
        <p:cNvGrpSpPr/>
        <p:nvPr/>
      </p:nvGrpSpPr>
      <p:grpSpPr>
        <a:xfrm>
          <a:off x="0" y="0"/>
          <a:ext cx="0" cy="0"/>
          <a:chOff x="0" y="0"/>
          <a:chExt cx="0" cy="0"/>
        </a:xfrm>
      </p:grpSpPr>
      <p:sp>
        <p:nvSpPr>
          <p:cNvPr id="8908" name="Google Shape;8908;g6327c7807a_2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9" name="Google Shape;8909;g6327c7807a_2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6327c7807a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6327c7807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a81ead10ee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5" name="Google Shape;2115;ga81ead10e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6" name="Google Shape;2256;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954620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6327c7807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6" name="Google Shape;2256;g6327c7807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5"/>
        <p:cNvGrpSpPr/>
        <p:nvPr/>
      </p:nvGrpSpPr>
      <p:grpSpPr>
        <a:xfrm>
          <a:off x="0" y="0"/>
          <a:ext cx="0" cy="0"/>
          <a:chOff x="0" y="0"/>
          <a:chExt cx="0" cy="0"/>
        </a:xfrm>
      </p:grpSpPr>
      <p:sp>
        <p:nvSpPr>
          <p:cNvPr id="9106" name="Google Shape;9106;g6327c7807a_0_3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7" name="Google Shape;9107;g6327c7807a_0_3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5"/>
        <p:cNvGrpSpPr/>
        <p:nvPr/>
      </p:nvGrpSpPr>
      <p:grpSpPr>
        <a:xfrm>
          <a:off x="0" y="0"/>
          <a:ext cx="0" cy="0"/>
          <a:chOff x="0" y="0"/>
          <a:chExt cx="0" cy="0"/>
        </a:xfrm>
      </p:grpSpPr>
      <p:sp>
        <p:nvSpPr>
          <p:cNvPr id="9106" name="Google Shape;9106;g6327c7807a_0_3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7" name="Google Shape;9107;g6327c7807a_0_3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919756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F1F1F"/>
            </a:gs>
            <a:gs pos="100000">
              <a:srgbClr val="0C343D"/>
            </a:gs>
          </a:gsLst>
          <a:lin ang="0"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10975" y="1545450"/>
            <a:ext cx="2980500" cy="20526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71121" y="4277117"/>
            <a:ext cx="3267000" cy="32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680835" y="203543"/>
            <a:ext cx="1235880" cy="910330"/>
            <a:chOff x="7826678" y="316225"/>
            <a:chExt cx="1235880" cy="910330"/>
          </a:xfrm>
        </p:grpSpPr>
        <p:sp>
          <p:nvSpPr>
            <p:cNvPr id="12" name="Google Shape;12;p2"/>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2">
  <p:cSld name="BLANK_1_2">
    <p:bg>
      <p:bgPr>
        <a:gradFill>
          <a:gsLst>
            <a:gs pos="0">
              <a:srgbClr val="1F1F1F"/>
            </a:gs>
            <a:gs pos="100000">
              <a:srgbClr val="0C343D"/>
            </a:gs>
          </a:gsLst>
          <a:lin ang="0" scaled="0"/>
        </a:gradFill>
        <a:effectLst/>
      </p:bgPr>
    </p:bg>
    <p:spTree>
      <p:nvGrpSpPr>
        <p:cNvPr id="1" name="Shape 560"/>
        <p:cNvGrpSpPr/>
        <p:nvPr/>
      </p:nvGrpSpPr>
      <p:grpSpPr>
        <a:xfrm>
          <a:off x="0" y="0"/>
          <a:ext cx="0" cy="0"/>
          <a:chOff x="0" y="0"/>
          <a:chExt cx="0" cy="0"/>
        </a:xfrm>
      </p:grpSpPr>
      <p:sp>
        <p:nvSpPr>
          <p:cNvPr id="561" name="Google Shape;561;p14"/>
          <p:cNvSpPr txBox="1">
            <a:spLocks noGrp="1"/>
          </p:cNvSpPr>
          <p:nvPr>
            <p:ph type="title" hasCustomPrompt="1"/>
          </p:nvPr>
        </p:nvSpPr>
        <p:spPr>
          <a:xfrm>
            <a:off x="4726554" y="3119873"/>
            <a:ext cx="1232400" cy="69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6000"/>
              <a:buNone/>
              <a:defRPr sz="6000">
                <a:solidFill>
                  <a:schemeClr val="dk2"/>
                </a:solidFill>
              </a:defRPr>
            </a:lvl1pPr>
            <a:lvl2pPr lvl="1" algn="r" rtl="0">
              <a:spcBef>
                <a:spcPts val="0"/>
              </a:spcBef>
              <a:spcAft>
                <a:spcPts val="0"/>
              </a:spcAft>
              <a:buClr>
                <a:schemeClr val="dk2"/>
              </a:buClr>
              <a:buSzPts val="6000"/>
              <a:buNone/>
              <a:defRPr sz="6000">
                <a:solidFill>
                  <a:schemeClr val="dk2"/>
                </a:solidFill>
              </a:defRPr>
            </a:lvl2pPr>
            <a:lvl3pPr lvl="2" algn="r" rtl="0">
              <a:spcBef>
                <a:spcPts val="0"/>
              </a:spcBef>
              <a:spcAft>
                <a:spcPts val="0"/>
              </a:spcAft>
              <a:buClr>
                <a:schemeClr val="dk2"/>
              </a:buClr>
              <a:buSzPts val="6000"/>
              <a:buNone/>
              <a:defRPr sz="6000">
                <a:solidFill>
                  <a:schemeClr val="dk2"/>
                </a:solidFill>
              </a:defRPr>
            </a:lvl3pPr>
            <a:lvl4pPr lvl="3" algn="r" rtl="0">
              <a:spcBef>
                <a:spcPts val="0"/>
              </a:spcBef>
              <a:spcAft>
                <a:spcPts val="0"/>
              </a:spcAft>
              <a:buClr>
                <a:schemeClr val="dk2"/>
              </a:buClr>
              <a:buSzPts val="6000"/>
              <a:buNone/>
              <a:defRPr sz="6000">
                <a:solidFill>
                  <a:schemeClr val="dk2"/>
                </a:solidFill>
              </a:defRPr>
            </a:lvl4pPr>
            <a:lvl5pPr lvl="4" algn="r" rtl="0">
              <a:spcBef>
                <a:spcPts val="0"/>
              </a:spcBef>
              <a:spcAft>
                <a:spcPts val="0"/>
              </a:spcAft>
              <a:buClr>
                <a:schemeClr val="dk2"/>
              </a:buClr>
              <a:buSzPts val="6000"/>
              <a:buNone/>
              <a:defRPr sz="6000">
                <a:solidFill>
                  <a:schemeClr val="dk2"/>
                </a:solidFill>
              </a:defRPr>
            </a:lvl5pPr>
            <a:lvl6pPr lvl="5" algn="r" rtl="0">
              <a:spcBef>
                <a:spcPts val="0"/>
              </a:spcBef>
              <a:spcAft>
                <a:spcPts val="0"/>
              </a:spcAft>
              <a:buClr>
                <a:schemeClr val="dk2"/>
              </a:buClr>
              <a:buSzPts val="6000"/>
              <a:buNone/>
              <a:defRPr sz="6000">
                <a:solidFill>
                  <a:schemeClr val="dk2"/>
                </a:solidFill>
              </a:defRPr>
            </a:lvl6pPr>
            <a:lvl7pPr lvl="6" algn="r" rtl="0">
              <a:spcBef>
                <a:spcPts val="0"/>
              </a:spcBef>
              <a:spcAft>
                <a:spcPts val="0"/>
              </a:spcAft>
              <a:buClr>
                <a:schemeClr val="dk2"/>
              </a:buClr>
              <a:buSzPts val="6000"/>
              <a:buNone/>
              <a:defRPr sz="6000">
                <a:solidFill>
                  <a:schemeClr val="dk2"/>
                </a:solidFill>
              </a:defRPr>
            </a:lvl7pPr>
            <a:lvl8pPr lvl="7" algn="r" rtl="0">
              <a:spcBef>
                <a:spcPts val="0"/>
              </a:spcBef>
              <a:spcAft>
                <a:spcPts val="0"/>
              </a:spcAft>
              <a:buClr>
                <a:schemeClr val="dk2"/>
              </a:buClr>
              <a:buSzPts val="6000"/>
              <a:buNone/>
              <a:defRPr sz="6000">
                <a:solidFill>
                  <a:schemeClr val="dk2"/>
                </a:solidFill>
              </a:defRPr>
            </a:lvl8pPr>
            <a:lvl9pPr lvl="8" algn="r" rtl="0">
              <a:spcBef>
                <a:spcPts val="0"/>
              </a:spcBef>
              <a:spcAft>
                <a:spcPts val="0"/>
              </a:spcAft>
              <a:buClr>
                <a:schemeClr val="dk2"/>
              </a:buClr>
              <a:buSzPts val="6000"/>
              <a:buNone/>
              <a:defRPr sz="6000">
                <a:solidFill>
                  <a:schemeClr val="dk2"/>
                </a:solidFill>
              </a:defRPr>
            </a:lvl9pPr>
          </a:lstStyle>
          <a:p>
            <a:r>
              <a:t>xx%</a:t>
            </a:r>
          </a:p>
        </p:txBody>
      </p:sp>
      <p:sp>
        <p:nvSpPr>
          <p:cNvPr id="562" name="Google Shape;562;p14"/>
          <p:cNvSpPr txBox="1">
            <a:spLocks noGrp="1"/>
          </p:cNvSpPr>
          <p:nvPr>
            <p:ph type="title" idx="2" hasCustomPrompt="1"/>
          </p:nvPr>
        </p:nvSpPr>
        <p:spPr>
          <a:xfrm flipH="1">
            <a:off x="3177995" y="3119873"/>
            <a:ext cx="1232400" cy="69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6000"/>
              <a:buNone/>
              <a:defRPr sz="6000">
                <a:solidFill>
                  <a:schemeClr val="dk2"/>
                </a:solidFill>
              </a:defRPr>
            </a:lvl1pPr>
            <a:lvl2pPr lvl="1" algn="r" rtl="0">
              <a:spcBef>
                <a:spcPts val="0"/>
              </a:spcBef>
              <a:spcAft>
                <a:spcPts val="0"/>
              </a:spcAft>
              <a:buClr>
                <a:schemeClr val="dk2"/>
              </a:buClr>
              <a:buSzPts val="6000"/>
              <a:buNone/>
              <a:defRPr sz="6000">
                <a:solidFill>
                  <a:schemeClr val="dk2"/>
                </a:solidFill>
              </a:defRPr>
            </a:lvl2pPr>
            <a:lvl3pPr lvl="2" algn="r" rtl="0">
              <a:spcBef>
                <a:spcPts val="0"/>
              </a:spcBef>
              <a:spcAft>
                <a:spcPts val="0"/>
              </a:spcAft>
              <a:buClr>
                <a:schemeClr val="dk2"/>
              </a:buClr>
              <a:buSzPts val="6000"/>
              <a:buNone/>
              <a:defRPr sz="6000">
                <a:solidFill>
                  <a:schemeClr val="dk2"/>
                </a:solidFill>
              </a:defRPr>
            </a:lvl3pPr>
            <a:lvl4pPr lvl="3" algn="r" rtl="0">
              <a:spcBef>
                <a:spcPts val="0"/>
              </a:spcBef>
              <a:spcAft>
                <a:spcPts val="0"/>
              </a:spcAft>
              <a:buClr>
                <a:schemeClr val="dk2"/>
              </a:buClr>
              <a:buSzPts val="6000"/>
              <a:buNone/>
              <a:defRPr sz="6000">
                <a:solidFill>
                  <a:schemeClr val="dk2"/>
                </a:solidFill>
              </a:defRPr>
            </a:lvl4pPr>
            <a:lvl5pPr lvl="4" algn="r" rtl="0">
              <a:spcBef>
                <a:spcPts val="0"/>
              </a:spcBef>
              <a:spcAft>
                <a:spcPts val="0"/>
              </a:spcAft>
              <a:buClr>
                <a:schemeClr val="dk2"/>
              </a:buClr>
              <a:buSzPts val="6000"/>
              <a:buNone/>
              <a:defRPr sz="6000">
                <a:solidFill>
                  <a:schemeClr val="dk2"/>
                </a:solidFill>
              </a:defRPr>
            </a:lvl5pPr>
            <a:lvl6pPr lvl="5" algn="r" rtl="0">
              <a:spcBef>
                <a:spcPts val="0"/>
              </a:spcBef>
              <a:spcAft>
                <a:spcPts val="0"/>
              </a:spcAft>
              <a:buClr>
                <a:schemeClr val="dk2"/>
              </a:buClr>
              <a:buSzPts val="6000"/>
              <a:buNone/>
              <a:defRPr sz="6000">
                <a:solidFill>
                  <a:schemeClr val="dk2"/>
                </a:solidFill>
              </a:defRPr>
            </a:lvl6pPr>
            <a:lvl7pPr lvl="6" algn="r" rtl="0">
              <a:spcBef>
                <a:spcPts val="0"/>
              </a:spcBef>
              <a:spcAft>
                <a:spcPts val="0"/>
              </a:spcAft>
              <a:buClr>
                <a:schemeClr val="dk2"/>
              </a:buClr>
              <a:buSzPts val="6000"/>
              <a:buNone/>
              <a:defRPr sz="6000">
                <a:solidFill>
                  <a:schemeClr val="dk2"/>
                </a:solidFill>
              </a:defRPr>
            </a:lvl7pPr>
            <a:lvl8pPr lvl="7" algn="r" rtl="0">
              <a:spcBef>
                <a:spcPts val="0"/>
              </a:spcBef>
              <a:spcAft>
                <a:spcPts val="0"/>
              </a:spcAft>
              <a:buClr>
                <a:schemeClr val="dk2"/>
              </a:buClr>
              <a:buSzPts val="6000"/>
              <a:buNone/>
              <a:defRPr sz="6000">
                <a:solidFill>
                  <a:schemeClr val="dk2"/>
                </a:solidFill>
              </a:defRPr>
            </a:lvl8pPr>
            <a:lvl9pPr lvl="8" algn="r" rtl="0">
              <a:spcBef>
                <a:spcPts val="0"/>
              </a:spcBef>
              <a:spcAft>
                <a:spcPts val="0"/>
              </a:spcAft>
              <a:buClr>
                <a:schemeClr val="dk2"/>
              </a:buClr>
              <a:buSzPts val="6000"/>
              <a:buNone/>
              <a:defRPr sz="6000">
                <a:solidFill>
                  <a:schemeClr val="dk2"/>
                </a:solidFill>
              </a:defRPr>
            </a:lvl9pPr>
          </a:lstStyle>
          <a:p>
            <a:r>
              <a:t>xx%</a:t>
            </a:r>
          </a:p>
        </p:txBody>
      </p:sp>
      <p:sp>
        <p:nvSpPr>
          <p:cNvPr id="563" name="Google Shape;563;p14"/>
          <p:cNvSpPr txBox="1">
            <a:spLocks noGrp="1"/>
          </p:cNvSpPr>
          <p:nvPr>
            <p:ph type="title" idx="3" hasCustomPrompt="1"/>
          </p:nvPr>
        </p:nvSpPr>
        <p:spPr>
          <a:xfrm>
            <a:off x="4726554" y="1191650"/>
            <a:ext cx="1232400" cy="69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6000"/>
              <a:buNone/>
              <a:defRPr sz="6000">
                <a:solidFill>
                  <a:schemeClr val="dk2"/>
                </a:solidFill>
              </a:defRPr>
            </a:lvl1pPr>
            <a:lvl2pPr lvl="1" algn="r" rtl="0">
              <a:spcBef>
                <a:spcPts val="0"/>
              </a:spcBef>
              <a:spcAft>
                <a:spcPts val="0"/>
              </a:spcAft>
              <a:buClr>
                <a:schemeClr val="dk2"/>
              </a:buClr>
              <a:buSzPts val="6000"/>
              <a:buNone/>
              <a:defRPr sz="6000">
                <a:solidFill>
                  <a:schemeClr val="dk2"/>
                </a:solidFill>
              </a:defRPr>
            </a:lvl2pPr>
            <a:lvl3pPr lvl="2" algn="r" rtl="0">
              <a:spcBef>
                <a:spcPts val="0"/>
              </a:spcBef>
              <a:spcAft>
                <a:spcPts val="0"/>
              </a:spcAft>
              <a:buClr>
                <a:schemeClr val="dk2"/>
              </a:buClr>
              <a:buSzPts val="6000"/>
              <a:buNone/>
              <a:defRPr sz="6000">
                <a:solidFill>
                  <a:schemeClr val="dk2"/>
                </a:solidFill>
              </a:defRPr>
            </a:lvl3pPr>
            <a:lvl4pPr lvl="3" algn="r" rtl="0">
              <a:spcBef>
                <a:spcPts val="0"/>
              </a:spcBef>
              <a:spcAft>
                <a:spcPts val="0"/>
              </a:spcAft>
              <a:buClr>
                <a:schemeClr val="dk2"/>
              </a:buClr>
              <a:buSzPts val="6000"/>
              <a:buNone/>
              <a:defRPr sz="6000">
                <a:solidFill>
                  <a:schemeClr val="dk2"/>
                </a:solidFill>
              </a:defRPr>
            </a:lvl4pPr>
            <a:lvl5pPr lvl="4" algn="r" rtl="0">
              <a:spcBef>
                <a:spcPts val="0"/>
              </a:spcBef>
              <a:spcAft>
                <a:spcPts val="0"/>
              </a:spcAft>
              <a:buClr>
                <a:schemeClr val="dk2"/>
              </a:buClr>
              <a:buSzPts val="6000"/>
              <a:buNone/>
              <a:defRPr sz="6000">
                <a:solidFill>
                  <a:schemeClr val="dk2"/>
                </a:solidFill>
              </a:defRPr>
            </a:lvl5pPr>
            <a:lvl6pPr lvl="5" algn="r" rtl="0">
              <a:spcBef>
                <a:spcPts val="0"/>
              </a:spcBef>
              <a:spcAft>
                <a:spcPts val="0"/>
              </a:spcAft>
              <a:buClr>
                <a:schemeClr val="dk2"/>
              </a:buClr>
              <a:buSzPts val="6000"/>
              <a:buNone/>
              <a:defRPr sz="6000">
                <a:solidFill>
                  <a:schemeClr val="dk2"/>
                </a:solidFill>
              </a:defRPr>
            </a:lvl6pPr>
            <a:lvl7pPr lvl="6" algn="r" rtl="0">
              <a:spcBef>
                <a:spcPts val="0"/>
              </a:spcBef>
              <a:spcAft>
                <a:spcPts val="0"/>
              </a:spcAft>
              <a:buClr>
                <a:schemeClr val="dk2"/>
              </a:buClr>
              <a:buSzPts val="6000"/>
              <a:buNone/>
              <a:defRPr sz="6000">
                <a:solidFill>
                  <a:schemeClr val="dk2"/>
                </a:solidFill>
              </a:defRPr>
            </a:lvl7pPr>
            <a:lvl8pPr lvl="7" algn="r" rtl="0">
              <a:spcBef>
                <a:spcPts val="0"/>
              </a:spcBef>
              <a:spcAft>
                <a:spcPts val="0"/>
              </a:spcAft>
              <a:buClr>
                <a:schemeClr val="dk2"/>
              </a:buClr>
              <a:buSzPts val="6000"/>
              <a:buNone/>
              <a:defRPr sz="6000">
                <a:solidFill>
                  <a:schemeClr val="dk2"/>
                </a:solidFill>
              </a:defRPr>
            </a:lvl8pPr>
            <a:lvl9pPr lvl="8" algn="r" rtl="0">
              <a:spcBef>
                <a:spcPts val="0"/>
              </a:spcBef>
              <a:spcAft>
                <a:spcPts val="0"/>
              </a:spcAft>
              <a:buClr>
                <a:schemeClr val="dk2"/>
              </a:buClr>
              <a:buSzPts val="6000"/>
              <a:buNone/>
              <a:defRPr sz="6000">
                <a:solidFill>
                  <a:schemeClr val="dk2"/>
                </a:solidFill>
              </a:defRPr>
            </a:lvl9pPr>
          </a:lstStyle>
          <a:p>
            <a:r>
              <a:t>xx%</a:t>
            </a:r>
          </a:p>
        </p:txBody>
      </p:sp>
      <p:sp>
        <p:nvSpPr>
          <p:cNvPr id="564" name="Google Shape;564;p14"/>
          <p:cNvSpPr txBox="1">
            <a:spLocks noGrp="1"/>
          </p:cNvSpPr>
          <p:nvPr>
            <p:ph type="title" idx="4" hasCustomPrompt="1"/>
          </p:nvPr>
        </p:nvSpPr>
        <p:spPr>
          <a:xfrm flipH="1">
            <a:off x="3177995" y="1191650"/>
            <a:ext cx="1232400" cy="69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6000"/>
              <a:buNone/>
              <a:defRPr sz="6000">
                <a:solidFill>
                  <a:schemeClr val="dk2"/>
                </a:solidFill>
              </a:defRPr>
            </a:lvl1pPr>
            <a:lvl2pPr lvl="1" algn="r" rtl="0">
              <a:spcBef>
                <a:spcPts val="0"/>
              </a:spcBef>
              <a:spcAft>
                <a:spcPts val="0"/>
              </a:spcAft>
              <a:buClr>
                <a:schemeClr val="dk2"/>
              </a:buClr>
              <a:buSzPts val="6000"/>
              <a:buNone/>
              <a:defRPr sz="6000">
                <a:solidFill>
                  <a:schemeClr val="dk2"/>
                </a:solidFill>
              </a:defRPr>
            </a:lvl2pPr>
            <a:lvl3pPr lvl="2" algn="r" rtl="0">
              <a:spcBef>
                <a:spcPts val="0"/>
              </a:spcBef>
              <a:spcAft>
                <a:spcPts val="0"/>
              </a:spcAft>
              <a:buClr>
                <a:schemeClr val="dk2"/>
              </a:buClr>
              <a:buSzPts val="6000"/>
              <a:buNone/>
              <a:defRPr sz="6000">
                <a:solidFill>
                  <a:schemeClr val="dk2"/>
                </a:solidFill>
              </a:defRPr>
            </a:lvl3pPr>
            <a:lvl4pPr lvl="3" algn="r" rtl="0">
              <a:spcBef>
                <a:spcPts val="0"/>
              </a:spcBef>
              <a:spcAft>
                <a:spcPts val="0"/>
              </a:spcAft>
              <a:buClr>
                <a:schemeClr val="dk2"/>
              </a:buClr>
              <a:buSzPts val="6000"/>
              <a:buNone/>
              <a:defRPr sz="6000">
                <a:solidFill>
                  <a:schemeClr val="dk2"/>
                </a:solidFill>
              </a:defRPr>
            </a:lvl4pPr>
            <a:lvl5pPr lvl="4" algn="r" rtl="0">
              <a:spcBef>
                <a:spcPts val="0"/>
              </a:spcBef>
              <a:spcAft>
                <a:spcPts val="0"/>
              </a:spcAft>
              <a:buClr>
                <a:schemeClr val="dk2"/>
              </a:buClr>
              <a:buSzPts val="6000"/>
              <a:buNone/>
              <a:defRPr sz="6000">
                <a:solidFill>
                  <a:schemeClr val="dk2"/>
                </a:solidFill>
              </a:defRPr>
            </a:lvl5pPr>
            <a:lvl6pPr lvl="5" algn="r" rtl="0">
              <a:spcBef>
                <a:spcPts val="0"/>
              </a:spcBef>
              <a:spcAft>
                <a:spcPts val="0"/>
              </a:spcAft>
              <a:buClr>
                <a:schemeClr val="dk2"/>
              </a:buClr>
              <a:buSzPts val="6000"/>
              <a:buNone/>
              <a:defRPr sz="6000">
                <a:solidFill>
                  <a:schemeClr val="dk2"/>
                </a:solidFill>
              </a:defRPr>
            </a:lvl6pPr>
            <a:lvl7pPr lvl="6" algn="r" rtl="0">
              <a:spcBef>
                <a:spcPts val="0"/>
              </a:spcBef>
              <a:spcAft>
                <a:spcPts val="0"/>
              </a:spcAft>
              <a:buClr>
                <a:schemeClr val="dk2"/>
              </a:buClr>
              <a:buSzPts val="6000"/>
              <a:buNone/>
              <a:defRPr sz="6000">
                <a:solidFill>
                  <a:schemeClr val="dk2"/>
                </a:solidFill>
              </a:defRPr>
            </a:lvl7pPr>
            <a:lvl8pPr lvl="7" algn="r" rtl="0">
              <a:spcBef>
                <a:spcPts val="0"/>
              </a:spcBef>
              <a:spcAft>
                <a:spcPts val="0"/>
              </a:spcAft>
              <a:buClr>
                <a:schemeClr val="dk2"/>
              </a:buClr>
              <a:buSzPts val="6000"/>
              <a:buNone/>
              <a:defRPr sz="6000">
                <a:solidFill>
                  <a:schemeClr val="dk2"/>
                </a:solidFill>
              </a:defRPr>
            </a:lvl8pPr>
            <a:lvl9pPr lvl="8" algn="r" rtl="0">
              <a:spcBef>
                <a:spcPts val="0"/>
              </a:spcBef>
              <a:spcAft>
                <a:spcPts val="0"/>
              </a:spcAft>
              <a:buClr>
                <a:schemeClr val="dk2"/>
              </a:buClr>
              <a:buSzPts val="6000"/>
              <a:buNone/>
              <a:defRPr sz="6000">
                <a:solidFill>
                  <a:schemeClr val="dk2"/>
                </a:solidFill>
              </a:defRPr>
            </a:lvl9pPr>
          </a:lstStyle>
          <a:p>
            <a:r>
              <a:t>xx%</a:t>
            </a:r>
          </a:p>
        </p:txBody>
      </p:sp>
      <p:sp>
        <p:nvSpPr>
          <p:cNvPr id="565" name="Google Shape;565;p14"/>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4"/>
          <p:cNvSpPr txBox="1">
            <a:spLocks noGrp="1"/>
          </p:cNvSpPr>
          <p:nvPr>
            <p:ph type="subTitle" idx="1"/>
          </p:nvPr>
        </p:nvSpPr>
        <p:spPr>
          <a:xfrm flipH="1">
            <a:off x="1917170" y="1288451"/>
            <a:ext cx="1585200" cy="722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Font typeface="Josefin Sans"/>
              <a:buNone/>
              <a:defRPr>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67" name="Google Shape;567;p14"/>
          <p:cNvSpPr txBox="1">
            <a:spLocks noGrp="1"/>
          </p:cNvSpPr>
          <p:nvPr>
            <p:ph type="subTitle" idx="5"/>
          </p:nvPr>
        </p:nvSpPr>
        <p:spPr>
          <a:xfrm flipH="1">
            <a:off x="1917181" y="1929743"/>
            <a:ext cx="1585200" cy="70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Font typeface="Josefin Slab"/>
              <a:buNone/>
              <a:defRPr sz="1200"/>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568" name="Google Shape;568;p14"/>
          <p:cNvSpPr txBox="1">
            <a:spLocks noGrp="1"/>
          </p:cNvSpPr>
          <p:nvPr>
            <p:ph type="title" idx="6"/>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9" name="Google Shape;569;p14"/>
          <p:cNvSpPr txBox="1">
            <a:spLocks noGrp="1"/>
          </p:cNvSpPr>
          <p:nvPr>
            <p:ph type="subTitle" idx="7"/>
          </p:nvPr>
        </p:nvSpPr>
        <p:spPr>
          <a:xfrm>
            <a:off x="5641631" y="1288477"/>
            <a:ext cx="1585200" cy="72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434343"/>
              </a:buClr>
              <a:buSzPts val="1800"/>
              <a:buFont typeface="Josefin Sans"/>
              <a:buNone/>
              <a:defRPr>
                <a:solidFill>
                  <a:schemeClr val="lt2"/>
                </a:solidFill>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70" name="Google Shape;570;p14"/>
          <p:cNvSpPr txBox="1">
            <a:spLocks noGrp="1"/>
          </p:cNvSpPr>
          <p:nvPr>
            <p:ph type="subTitle" idx="8"/>
          </p:nvPr>
        </p:nvSpPr>
        <p:spPr>
          <a:xfrm>
            <a:off x="5641620" y="1929755"/>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Font typeface="Josefin Slab"/>
              <a:buNone/>
              <a:defRPr sz="1200">
                <a:solidFill>
                  <a:schemeClr val="lt2"/>
                </a:solidFill>
              </a:defRPr>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571" name="Google Shape;571;p14"/>
          <p:cNvSpPr txBox="1">
            <a:spLocks noGrp="1"/>
          </p:cNvSpPr>
          <p:nvPr>
            <p:ph type="subTitle" idx="9"/>
          </p:nvPr>
        </p:nvSpPr>
        <p:spPr>
          <a:xfrm flipH="1">
            <a:off x="1917170" y="3213477"/>
            <a:ext cx="1585200" cy="722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Font typeface="Josefin Sans"/>
              <a:buNone/>
              <a:defRPr>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72" name="Google Shape;572;p14"/>
          <p:cNvSpPr txBox="1">
            <a:spLocks noGrp="1"/>
          </p:cNvSpPr>
          <p:nvPr>
            <p:ph type="subTitle" idx="13"/>
          </p:nvPr>
        </p:nvSpPr>
        <p:spPr>
          <a:xfrm flipH="1">
            <a:off x="1917169" y="3854805"/>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Font typeface="Josefin Slab"/>
              <a:buNone/>
              <a:defRPr sz="1200">
                <a:solidFill>
                  <a:schemeClr val="lt2"/>
                </a:solidFill>
              </a:defRPr>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573" name="Google Shape;573;p14"/>
          <p:cNvSpPr txBox="1">
            <a:spLocks noGrp="1"/>
          </p:cNvSpPr>
          <p:nvPr>
            <p:ph type="subTitle" idx="14"/>
          </p:nvPr>
        </p:nvSpPr>
        <p:spPr>
          <a:xfrm>
            <a:off x="5641606" y="3213473"/>
            <a:ext cx="1277100" cy="72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434343"/>
              </a:buClr>
              <a:buSzPts val="1800"/>
              <a:buFont typeface="Josefin Sans"/>
              <a:buNone/>
              <a:defRPr>
                <a:solidFill>
                  <a:schemeClr val="lt2"/>
                </a:solidFill>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74" name="Google Shape;574;p14"/>
          <p:cNvSpPr txBox="1">
            <a:spLocks noGrp="1"/>
          </p:cNvSpPr>
          <p:nvPr>
            <p:ph type="subTitle" idx="15"/>
          </p:nvPr>
        </p:nvSpPr>
        <p:spPr>
          <a:xfrm>
            <a:off x="5641608" y="3854805"/>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Font typeface="Josefin Slab"/>
              <a:buNone/>
              <a:defRPr sz="1200">
                <a:solidFill>
                  <a:schemeClr val="lt2"/>
                </a:solidFill>
              </a:defRPr>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grpSp>
        <p:nvGrpSpPr>
          <p:cNvPr id="575" name="Google Shape;575;p14"/>
          <p:cNvGrpSpPr/>
          <p:nvPr/>
        </p:nvGrpSpPr>
        <p:grpSpPr>
          <a:xfrm>
            <a:off x="7680835" y="203543"/>
            <a:ext cx="1235880" cy="910330"/>
            <a:chOff x="7826678" y="316225"/>
            <a:chExt cx="1235880" cy="910330"/>
          </a:xfrm>
        </p:grpSpPr>
        <p:sp>
          <p:nvSpPr>
            <p:cNvPr id="576" name="Google Shape;576;p14"/>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4"/>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4"/>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4"/>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4"/>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4"/>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4"/>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4"/>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4"/>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4"/>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4"/>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4"/>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4"/>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4"/>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4"/>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4"/>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4"/>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4"/>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4"/>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4"/>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4"/>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4"/>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4"/>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4"/>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4"/>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4"/>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4"/>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3">
  <p:cSld name="BLANK_1_2_1">
    <p:bg>
      <p:bgPr>
        <a:gradFill>
          <a:gsLst>
            <a:gs pos="0">
              <a:srgbClr val="1F1F1F"/>
            </a:gs>
            <a:gs pos="100000">
              <a:srgbClr val="0C343D"/>
            </a:gs>
          </a:gsLst>
          <a:lin ang="0" scaled="0"/>
        </a:gradFill>
        <a:effectLst/>
      </p:bgPr>
    </p:bg>
    <p:spTree>
      <p:nvGrpSpPr>
        <p:cNvPr id="1" name="Shape 624"/>
        <p:cNvGrpSpPr/>
        <p:nvPr/>
      </p:nvGrpSpPr>
      <p:grpSpPr>
        <a:xfrm>
          <a:off x="0" y="0"/>
          <a:ext cx="0" cy="0"/>
          <a:chOff x="0" y="0"/>
          <a:chExt cx="0" cy="0"/>
        </a:xfrm>
      </p:grpSpPr>
      <p:sp>
        <p:nvSpPr>
          <p:cNvPr id="625" name="Google Shape;625;p15"/>
          <p:cNvSpPr txBox="1">
            <a:spLocks noGrp="1"/>
          </p:cNvSpPr>
          <p:nvPr>
            <p:ph type="title" hasCustomPrompt="1"/>
          </p:nvPr>
        </p:nvSpPr>
        <p:spPr>
          <a:xfrm flipH="1">
            <a:off x="1457600" y="1769548"/>
            <a:ext cx="1585200" cy="69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6000"/>
              <a:buNone/>
              <a:defRPr sz="7100">
                <a:solidFill>
                  <a:schemeClr val="dk2"/>
                </a:solidFill>
              </a:defRPr>
            </a:lvl1pPr>
            <a:lvl2pPr lvl="1" algn="r" rtl="0">
              <a:spcBef>
                <a:spcPts val="0"/>
              </a:spcBef>
              <a:spcAft>
                <a:spcPts val="0"/>
              </a:spcAft>
              <a:buClr>
                <a:schemeClr val="dk2"/>
              </a:buClr>
              <a:buSzPts val="6000"/>
              <a:buNone/>
              <a:defRPr sz="6000">
                <a:solidFill>
                  <a:schemeClr val="dk2"/>
                </a:solidFill>
              </a:defRPr>
            </a:lvl2pPr>
            <a:lvl3pPr lvl="2" algn="r" rtl="0">
              <a:spcBef>
                <a:spcPts val="0"/>
              </a:spcBef>
              <a:spcAft>
                <a:spcPts val="0"/>
              </a:spcAft>
              <a:buClr>
                <a:schemeClr val="dk2"/>
              </a:buClr>
              <a:buSzPts val="6000"/>
              <a:buNone/>
              <a:defRPr sz="6000">
                <a:solidFill>
                  <a:schemeClr val="dk2"/>
                </a:solidFill>
              </a:defRPr>
            </a:lvl3pPr>
            <a:lvl4pPr lvl="3" algn="r" rtl="0">
              <a:spcBef>
                <a:spcPts val="0"/>
              </a:spcBef>
              <a:spcAft>
                <a:spcPts val="0"/>
              </a:spcAft>
              <a:buClr>
                <a:schemeClr val="dk2"/>
              </a:buClr>
              <a:buSzPts val="6000"/>
              <a:buNone/>
              <a:defRPr sz="6000">
                <a:solidFill>
                  <a:schemeClr val="dk2"/>
                </a:solidFill>
              </a:defRPr>
            </a:lvl4pPr>
            <a:lvl5pPr lvl="4" algn="r" rtl="0">
              <a:spcBef>
                <a:spcPts val="0"/>
              </a:spcBef>
              <a:spcAft>
                <a:spcPts val="0"/>
              </a:spcAft>
              <a:buClr>
                <a:schemeClr val="dk2"/>
              </a:buClr>
              <a:buSzPts val="6000"/>
              <a:buNone/>
              <a:defRPr sz="6000">
                <a:solidFill>
                  <a:schemeClr val="dk2"/>
                </a:solidFill>
              </a:defRPr>
            </a:lvl5pPr>
            <a:lvl6pPr lvl="5" algn="r" rtl="0">
              <a:spcBef>
                <a:spcPts val="0"/>
              </a:spcBef>
              <a:spcAft>
                <a:spcPts val="0"/>
              </a:spcAft>
              <a:buClr>
                <a:schemeClr val="dk2"/>
              </a:buClr>
              <a:buSzPts val="6000"/>
              <a:buNone/>
              <a:defRPr sz="6000">
                <a:solidFill>
                  <a:schemeClr val="dk2"/>
                </a:solidFill>
              </a:defRPr>
            </a:lvl6pPr>
            <a:lvl7pPr lvl="6" algn="r" rtl="0">
              <a:spcBef>
                <a:spcPts val="0"/>
              </a:spcBef>
              <a:spcAft>
                <a:spcPts val="0"/>
              </a:spcAft>
              <a:buClr>
                <a:schemeClr val="dk2"/>
              </a:buClr>
              <a:buSzPts val="6000"/>
              <a:buNone/>
              <a:defRPr sz="6000">
                <a:solidFill>
                  <a:schemeClr val="dk2"/>
                </a:solidFill>
              </a:defRPr>
            </a:lvl7pPr>
            <a:lvl8pPr lvl="7" algn="r" rtl="0">
              <a:spcBef>
                <a:spcPts val="0"/>
              </a:spcBef>
              <a:spcAft>
                <a:spcPts val="0"/>
              </a:spcAft>
              <a:buClr>
                <a:schemeClr val="dk2"/>
              </a:buClr>
              <a:buSzPts val="6000"/>
              <a:buNone/>
              <a:defRPr sz="6000">
                <a:solidFill>
                  <a:schemeClr val="dk2"/>
                </a:solidFill>
              </a:defRPr>
            </a:lvl8pPr>
            <a:lvl9pPr lvl="8" algn="r" rtl="0">
              <a:spcBef>
                <a:spcPts val="0"/>
              </a:spcBef>
              <a:spcAft>
                <a:spcPts val="0"/>
              </a:spcAft>
              <a:buClr>
                <a:schemeClr val="dk2"/>
              </a:buClr>
              <a:buSzPts val="6000"/>
              <a:buNone/>
              <a:defRPr sz="6000">
                <a:solidFill>
                  <a:schemeClr val="dk2"/>
                </a:solidFill>
              </a:defRPr>
            </a:lvl9pPr>
          </a:lstStyle>
          <a:p>
            <a:r>
              <a:t>xx%</a:t>
            </a:r>
          </a:p>
        </p:txBody>
      </p:sp>
      <p:sp>
        <p:nvSpPr>
          <p:cNvPr id="626" name="Google Shape;626;p15"/>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5"/>
          <p:cNvSpPr txBox="1">
            <a:spLocks noGrp="1"/>
          </p:cNvSpPr>
          <p:nvPr>
            <p:ph type="subTitle" idx="1"/>
          </p:nvPr>
        </p:nvSpPr>
        <p:spPr>
          <a:xfrm flipH="1">
            <a:off x="1457602" y="2293718"/>
            <a:ext cx="1585200" cy="722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434343"/>
              </a:buClr>
              <a:buSzPts val="1800"/>
              <a:buFont typeface="Josefin Sans"/>
              <a:buNone/>
              <a:defRPr>
                <a:solidFill>
                  <a:schemeClr val="lt2"/>
                </a:solidFill>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628" name="Google Shape;628;p15"/>
          <p:cNvSpPr txBox="1">
            <a:spLocks noGrp="1"/>
          </p:cNvSpPr>
          <p:nvPr>
            <p:ph type="subTitle" idx="2"/>
          </p:nvPr>
        </p:nvSpPr>
        <p:spPr>
          <a:xfrm flipH="1">
            <a:off x="1457625" y="2935015"/>
            <a:ext cx="1585200" cy="54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34343"/>
              </a:buClr>
              <a:buSzPts val="1100"/>
              <a:buFont typeface="Josefin Slab"/>
              <a:buNone/>
              <a:defRPr sz="1200">
                <a:solidFill>
                  <a:schemeClr val="lt2"/>
                </a:solidFill>
              </a:defRPr>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629" name="Google Shape;629;p15"/>
          <p:cNvSpPr txBox="1">
            <a:spLocks noGrp="1"/>
          </p:cNvSpPr>
          <p:nvPr>
            <p:ph type="title" idx="3"/>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30" name="Google Shape;630;p15"/>
          <p:cNvGrpSpPr/>
          <p:nvPr/>
        </p:nvGrpSpPr>
        <p:grpSpPr>
          <a:xfrm>
            <a:off x="7680835" y="203543"/>
            <a:ext cx="1235880" cy="910330"/>
            <a:chOff x="7826678" y="316225"/>
            <a:chExt cx="1235880" cy="910330"/>
          </a:xfrm>
        </p:grpSpPr>
        <p:sp>
          <p:nvSpPr>
            <p:cNvPr id="631" name="Google Shape;631;p15"/>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5"/>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5"/>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5"/>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5"/>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5"/>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5"/>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5"/>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5"/>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5"/>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5"/>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5"/>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5"/>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5"/>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5"/>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5"/>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5"/>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5"/>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5"/>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5"/>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5"/>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5"/>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5"/>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5"/>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5"/>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5"/>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5"/>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5"/>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5"/>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5"/>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5"/>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5"/>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5"/>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5"/>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5"/>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5"/>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5"/>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5"/>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5"/>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5"/>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5"/>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5"/>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5"/>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5"/>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5"/>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5"/>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5"/>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5"/>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 name="Google Shape;679;p15"/>
          <p:cNvSpPr txBox="1">
            <a:spLocks noGrp="1"/>
          </p:cNvSpPr>
          <p:nvPr>
            <p:ph type="title" idx="4" hasCustomPrompt="1"/>
          </p:nvPr>
        </p:nvSpPr>
        <p:spPr>
          <a:xfrm flipH="1">
            <a:off x="3779400" y="1769598"/>
            <a:ext cx="1585200" cy="69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6000"/>
              <a:buNone/>
              <a:defRPr sz="7100">
                <a:solidFill>
                  <a:schemeClr val="dk2"/>
                </a:solidFill>
              </a:defRPr>
            </a:lvl1pPr>
            <a:lvl2pPr lvl="1" algn="r" rtl="0">
              <a:spcBef>
                <a:spcPts val="0"/>
              </a:spcBef>
              <a:spcAft>
                <a:spcPts val="0"/>
              </a:spcAft>
              <a:buClr>
                <a:schemeClr val="dk2"/>
              </a:buClr>
              <a:buSzPts val="6000"/>
              <a:buNone/>
              <a:defRPr sz="6000">
                <a:solidFill>
                  <a:schemeClr val="dk2"/>
                </a:solidFill>
              </a:defRPr>
            </a:lvl2pPr>
            <a:lvl3pPr lvl="2" algn="r" rtl="0">
              <a:spcBef>
                <a:spcPts val="0"/>
              </a:spcBef>
              <a:spcAft>
                <a:spcPts val="0"/>
              </a:spcAft>
              <a:buClr>
                <a:schemeClr val="dk2"/>
              </a:buClr>
              <a:buSzPts val="6000"/>
              <a:buNone/>
              <a:defRPr sz="6000">
                <a:solidFill>
                  <a:schemeClr val="dk2"/>
                </a:solidFill>
              </a:defRPr>
            </a:lvl3pPr>
            <a:lvl4pPr lvl="3" algn="r" rtl="0">
              <a:spcBef>
                <a:spcPts val="0"/>
              </a:spcBef>
              <a:spcAft>
                <a:spcPts val="0"/>
              </a:spcAft>
              <a:buClr>
                <a:schemeClr val="dk2"/>
              </a:buClr>
              <a:buSzPts val="6000"/>
              <a:buNone/>
              <a:defRPr sz="6000">
                <a:solidFill>
                  <a:schemeClr val="dk2"/>
                </a:solidFill>
              </a:defRPr>
            </a:lvl4pPr>
            <a:lvl5pPr lvl="4" algn="r" rtl="0">
              <a:spcBef>
                <a:spcPts val="0"/>
              </a:spcBef>
              <a:spcAft>
                <a:spcPts val="0"/>
              </a:spcAft>
              <a:buClr>
                <a:schemeClr val="dk2"/>
              </a:buClr>
              <a:buSzPts val="6000"/>
              <a:buNone/>
              <a:defRPr sz="6000">
                <a:solidFill>
                  <a:schemeClr val="dk2"/>
                </a:solidFill>
              </a:defRPr>
            </a:lvl5pPr>
            <a:lvl6pPr lvl="5" algn="r" rtl="0">
              <a:spcBef>
                <a:spcPts val="0"/>
              </a:spcBef>
              <a:spcAft>
                <a:spcPts val="0"/>
              </a:spcAft>
              <a:buClr>
                <a:schemeClr val="dk2"/>
              </a:buClr>
              <a:buSzPts val="6000"/>
              <a:buNone/>
              <a:defRPr sz="6000">
                <a:solidFill>
                  <a:schemeClr val="dk2"/>
                </a:solidFill>
              </a:defRPr>
            </a:lvl6pPr>
            <a:lvl7pPr lvl="6" algn="r" rtl="0">
              <a:spcBef>
                <a:spcPts val="0"/>
              </a:spcBef>
              <a:spcAft>
                <a:spcPts val="0"/>
              </a:spcAft>
              <a:buClr>
                <a:schemeClr val="dk2"/>
              </a:buClr>
              <a:buSzPts val="6000"/>
              <a:buNone/>
              <a:defRPr sz="6000">
                <a:solidFill>
                  <a:schemeClr val="dk2"/>
                </a:solidFill>
              </a:defRPr>
            </a:lvl7pPr>
            <a:lvl8pPr lvl="7" algn="r" rtl="0">
              <a:spcBef>
                <a:spcPts val="0"/>
              </a:spcBef>
              <a:spcAft>
                <a:spcPts val="0"/>
              </a:spcAft>
              <a:buClr>
                <a:schemeClr val="dk2"/>
              </a:buClr>
              <a:buSzPts val="6000"/>
              <a:buNone/>
              <a:defRPr sz="6000">
                <a:solidFill>
                  <a:schemeClr val="dk2"/>
                </a:solidFill>
              </a:defRPr>
            </a:lvl8pPr>
            <a:lvl9pPr lvl="8" algn="r" rtl="0">
              <a:spcBef>
                <a:spcPts val="0"/>
              </a:spcBef>
              <a:spcAft>
                <a:spcPts val="0"/>
              </a:spcAft>
              <a:buClr>
                <a:schemeClr val="dk2"/>
              </a:buClr>
              <a:buSzPts val="6000"/>
              <a:buNone/>
              <a:defRPr sz="6000">
                <a:solidFill>
                  <a:schemeClr val="dk2"/>
                </a:solidFill>
              </a:defRPr>
            </a:lvl9pPr>
          </a:lstStyle>
          <a:p>
            <a:r>
              <a:t>xx%</a:t>
            </a:r>
          </a:p>
        </p:txBody>
      </p:sp>
      <p:sp>
        <p:nvSpPr>
          <p:cNvPr id="680" name="Google Shape;680;p15"/>
          <p:cNvSpPr txBox="1">
            <a:spLocks noGrp="1"/>
          </p:cNvSpPr>
          <p:nvPr>
            <p:ph type="subTitle" idx="5"/>
          </p:nvPr>
        </p:nvSpPr>
        <p:spPr>
          <a:xfrm flipH="1">
            <a:off x="3779402" y="2293768"/>
            <a:ext cx="1585200" cy="722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Font typeface="Josefin Sans"/>
              <a:buNone/>
              <a:defRPr>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681" name="Google Shape;681;p15"/>
          <p:cNvSpPr txBox="1">
            <a:spLocks noGrp="1"/>
          </p:cNvSpPr>
          <p:nvPr>
            <p:ph type="subTitle" idx="6"/>
          </p:nvPr>
        </p:nvSpPr>
        <p:spPr>
          <a:xfrm flipH="1">
            <a:off x="3779425" y="2935054"/>
            <a:ext cx="1585200" cy="54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34343"/>
              </a:buClr>
              <a:buSzPts val="1100"/>
              <a:buFont typeface="Josefin Slab"/>
              <a:buNone/>
              <a:defRPr sz="1200">
                <a:solidFill>
                  <a:schemeClr val="lt2"/>
                </a:solidFill>
              </a:defRPr>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682" name="Google Shape;682;p15"/>
          <p:cNvSpPr txBox="1">
            <a:spLocks noGrp="1"/>
          </p:cNvSpPr>
          <p:nvPr>
            <p:ph type="title" idx="7" hasCustomPrompt="1"/>
          </p:nvPr>
        </p:nvSpPr>
        <p:spPr>
          <a:xfrm flipH="1">
            <a:off x="6101200" y="1769548"/>
            <a:ext cx="1585200" cy="69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6000"/>
              <a:buNone/>
              <a:defRPr sz="7100">
                <a:solidFill>
                  <a:schemeClr val="dk2"/>
                </a:solidFill>
              </a:defRPr>
            </a:lvl1pPr>
            <a:lvl2pPr lvl="1" algn="r" rtl="0">
              <a:spcBef>
                <a:spcPts val="0"/>
              </a:spcBef>
              <a:spcAft>
                <a:spcPts val="0"/>
              </a:spcAft>
              <a:buClr>
                <a:schemeClr val="dk2"/>
              </a:buClr>
              <a:buSzPts val="6000"/>
              <a:buNone/>
              <a:defRPr sz="6000">
                <a:solidFill>
                  <a:schemeClr val="dk2"/>
                </a:solidFill>
              </a:defRPr>
            </a:lvl2pPr>
            <a:lvl3pPr lvl="2" algn="r" rtl="0">
              <a:spcBef>
                <a:spcPts val="0"/>
              </a:spcBef>
              <a:spcAft>
                <a:spcPts val="0"/>
              </a:spcAft>
              <a:buClr>
                <a:schemeClr val="dk2"/>
              </a:buClr>
              <a:buSzPts val="6000"/>
              <a:buNone/>
              <a:defRPr sz="6000">
                <a:solidFill>
                  <a:schemeClr val="dk2"/>
                </a:solidFill>
              </a:defRPr>
            </a:lvl3pPr>
            <a:lvl4pPr lvl="3" algn="r" rtl="0">
              <a:spcBef>
                <a:spcPts val="0"/>
              </a:spcBef>
              <a:spcAft>
                <a:spcPts val="0"/>
              </a:spcAft>
              <a:buClr>
                <a:schemeClr val="dk2"/>
              </a:buClr>
              <a:buSzPts val="6000"/>
              <a:buNone/>
              <a:defRPr sz="6000">
                <a:solidFill>
                  <a:schemeClr val="dk2"/>
                </a:solidFill>
              </a:defRPr>
            </a:lvl4pPr>
            <a:lvl5pPr lvl="4" algn="r" rtl="0">
              <a:spcBef>
                <a:spcPts val="0"/>
              </a:spcBef>
              <a:spcAft>
                <a:spcPts val="0"/>
              </a:spcAft>
              <a:buClr>
                <a:schemeClr val="dk2"/>
              </a:buClr>
              <a:buSzPts val="6000"/>
              <a:buNone/>
              <a:defRPr sz="6000">
                <a:solidFill>
                  <a:schemeClr val="dk2"/>
                </a:solidFill>
              </a:defRPr>
            </a:lvl5pPr>
            <a:lvl6pPr lvl="5" algn="r" rtl="0">
              <a:spcBef>
                <a:spcPts val="0"/>
              </a:spcBef>
              <a:spcAft>
                <a:spcPts val="0"/>
              </a:spcAft>
              <a:buClr>
                <a:schemeClr val="dk2"/>
              </a:buClr>
              <a:buSzPts val="6000"/>
              <a:buNone/>
              <a:defRPr sz="6000">
                <a:solidFill>
                  <a:schemeClr val="dk2"/>
                </a:solidFill>
              </a:defRPr>
            </a:lvl6pPr>
            <a:lvl7pPr lvl="6" algn="r" rtl="0">
              <a:spcBef>
                <a:spcPts val="0"/>
              </a:spcBef>
              <a:spcAft>
                <a:spcPts val="0"/>
              </a:spcAft>
              <a:buClr>
                <a:schemeClr val="dk2"/>
              </a:buClr>
              <a:buSzPts val="6000"/>
              <a:buNone/>
              <a:defRPr sz="6000">
                <a:solidFill>
                  <a:schemeClr val="dk2"/>
                </a:solidFill>
              </a:defRPr>
            </a:lvl7pPr>
            <a:lvl8pPr lvl="7" algn="r" rtl="0">
              <a:spcBef>
                <a:spcPts val="0"/>
              </a:spcBef>
              <a:spcAft>
                <a:spcPts val="0"/>
              </a:spcAft>
              <a:buClr>
                <a:schemeClr val="dk2"/>
              </a:buClr>
              <a:buSzPts val="6000"/>
              <a:buNone/>
              <a:defRPr sz="6000">
                <a:solidFill>
                  <a:schemeClr val="dk2"/>
                </a:solidFill>
              </a:defRPr>
            </a:lvl8pPr>
            <a:lvl9pPr lvl="8" algn="r" rtl="0">
              <a:spcBef>
                <a:spcPts val="0"/>
              </a:spcBef>
              <a:spcAft>
                <a:spcPts val="0"/>
              </a:spcAft>
              <a:buClr>
                <a:schemeClr val="dk2"/>
              </a:buClr>
              <a:buSzPts val="6000"/>
              <a:buNone/>
              <a:defRPr sz="6000">
                <a:solidFill>
                  <a:schemeClr val="dk2"/>
                </a:solidFill>
              </a:defRPr>
            </a:lvl9pPr>
          </a:lstStyle>
          <a:p>
            <a:r>
              <a:t>xx%</a:t>
            </a:r>
          </a:p>
        </p:txBody>
      </p:sp>
      <p:sp>
        <p:nvSpPr>
          <p:cNvPr id="683" name="Google Shape;683;p15"/>
          <p:cNvSpPr txBox="1">
            <a:spLocks noGrp="1"/>
          </p:cNvSpPr>
          <p:nvPr>
            <p:ph type="subTitle" idx="8"/>
          </p:nvPr>
        </p:nvSpPr>
        <p:spPr>
          <a:xfrm flipH="1">
            <a:off x="6448600" y="2293717"/>
            <a:ext cx="1237800" cy="722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434343"/>
              </a:buClr>
              <a:buSzPts val="1800"/>
              <a:buFont typeface="Josefin Sans"/>
              <a:buNone/>
              <a:defRPr>
                <a:solidFill>
                  <a:schemeClr val="lt2"/>
                </a:solidFill>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684" name="Google Shape;684;p15"/>
          <p:cNvSpPr txBox="1">
            <a:spLocks noGrp="1"/>
          </p:cNvSpPr>
          <p:nvPr>
            <p:ph type="subTitle" idx="9"/>
          </p:nvPr>
        </p:nvSpPr>
        <p:spPr>
          <a:xfrm flipH="1">
            <a:off x="6101225" y="2935015"/>
            <a:ext cx="1585200" cy="54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34343"/>
              </a:buClr>
              <a:buSzPts val="1100"/>
              <a:buFont typeface="Josefin Slab"/>
              <a:buNone/>
              <a:defRPr sz="1200">
                <a:solidFill>
                  <a:schemeClr val="lt2"/>
                </a:solidFill>
              </a:defRPr>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BLANK_1_1">
    <p:bg>
      <p:bgPr>
        <a:gradFill>
          <a:gsLst>
            <a:gs pos="0">
              <a:srgbClr val="1F1F1F"/>
            </a:gs>
            <a:gs pos="100000">
              <a:srgbClr val="0C343D"/>
            </a:gs>
          </a:gsLst>
          <a:lin ang="0" scaled="0"/>
        </a:gradFill>
        <a:effectLst/>
      </p:bgPr>
    </p:bg>
    <p:spTree>
      <p:nvGrpSpPr>
        <p:cNvPr id="1" name="Shape 685"/>
        <p:cNvGrpSpPr/>
        <p:nvPr/>
      </p:nvGrpSpPr>
      <p:grpSpPr>
        <a:xfrm>
          <a:off x="0" y="0"/>
          <a:ext cx="0" cy="0"/>
          <a:chOff x="0" y="0"/>
          <a:chExt cx="0" cy="0"/>
        </a:xfrm>
      </p:grpSpPr>
      <p:sp>
        <p:nvSpPr>
          <p:cNvPr id="686" name="Google Shape;686;p16"/>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6"/>
          <p:cNvSpPr txBox="1">
            <a:spLocks noGrp="1"/>
          </p:cNvSpPr>
          <p:nvPr>
            <p:ph type="subTitle" idx="1"/>
          </p:nvPr>
        </p:nvSpPr>
        <p:spPr>
          <a:xfrm>
            <a:off x="6101050" y="1213975"/>
            <a:ext cx="2028900" cy="2715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2"/>
              </a:buClr>
              <a:buSzPts val="1100"/>
              <a:buNone/>
              <a:defRPr sz="14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688" name="Google Shape;688;p16"/>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89" name="Google Shape;689;p16"/>
          <p:cNvGrpSpPr/>
          <p:nvPr/>
        </p:nvGrpSpPr>
        <p:grpSpPr>
          <a:xfrm>
            <a:off x="7680835" y="203543"/>
            <a:ext cx="1235880" cy="910330"/>
            <a:chOff x="7826678" y="316225"/>
            <a:chExt cx="1235880" cy="910330"/>
          </a:xfrm>
        </p:grpSpPr>
        <p:sp>
          <p:nvSpPr>
            <p:cNvPr id="690" name="Google Shape;690;p16"/>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6"/>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6"/>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6"/>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6"/>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6"/>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6"/>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6"/>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6"/>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6"/>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6"/>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6"/>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6"/>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6"/>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6"/>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6"/>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6"/>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6"/>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6"/>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6"/>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6"/>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6"/>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6"/>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2">
  <p:cSld name="BLANK_1_1_3_1">
    <p:bg>
      <p:bgPr>
        <a:gradFill>
          <a:gsLst>
            <a:gs pos="0">
              <a:srgbClr val="1F1F1F"/>
            </a:gs>
            <a:gs pos="100000">
              <a:srgbClr val="0C343D"/>
            </a:gs>
          </a:gsLst>
          <a:lin ang="0" scaled="0"/>
        </a:gradFill>
        <a:effectLst/>
      </p:bgPr>
    </p:bg>
    <p:spTree>
      <p:nvGrpSpPr>
        <p:cNvPr id="1" name="Shape 796"/>
        <p:cNvGrpSpPr/>
        <p:nvPr/>
      </p:nvGrpSpPr>
      <p:grpSpPr>
        <a:xfrm>
          <a:off x="0" y="0"/>
          <a:ext cx="0" cy="0"/>
          <a:chOff x="0" y="0"/>
          <a:chExt cx="0" cy="0"/>
        </a:xfrm>
      </p:grpSpPr>
      <p:sp>
        <p:nvSpPr>
          <p:cNvPr id="797" name="Google Shape;797;p18"/>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8"/>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99" name="Google Shape;799;p18"/>
          <p:cNvGrpSpPr/>
          <p:nvPr/>
        </p:nvGrpSpPr>
        <p:grpSpPr>
          <a:xfrm>
            <a:off x="7680835" y="203543"/>
            <a:ext cx="1235880" cy="910330"/>
            <a:chOff x="7826678" y="316225"/>
            <a:chExt cx="1235880" cy="910330"/>
          </a:xfrm>
        </p:grpSpPr>
        <p:sp>
          <p:nvSpPr>
            <p:cNvPr id="800" name="Google Shape;800;p18"/>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8"/>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8"/>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8"/>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8"/>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8"/>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8"/>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8"/>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8"/>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8"/>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8"/>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8"/>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8"/>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8"/>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8"/>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8"/>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8"/>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8"/>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8"/>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8"/>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8"/>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8"/>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8"/>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8"/>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8"/>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8"/>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8"/>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8"/>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8"/>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8"/>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8"/>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8"/>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8"/>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8"/>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8"/>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8"/>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8"/>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8"/>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8"/>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8"/>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8"/>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8"/>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8"/>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8"/>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8"/>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8"/>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8"/>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8"/>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 name="Google Shape;848;p18"/>
          <p:cNvSpPr txBox="1">
            <a:spLocks noGrp="1"/>
          </p:cNvSpPr>
          <p:nvPr>
            <p:ph type="title" idx="2"/>
          </p:nvPr>
        </p:nvSpPr>
        <p:spPr>
          <a:xfrm>
            <a:off x="1541300" y="2405429"/>
            <a:ext cx="15393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600" i="0">
                <a:solidFill>
                  <a:schemeClr val="lt2"/>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9" name="Google Shape;849;p18"/>
          <p:cNvSpPr txBox="1">
            <a:spLocks noGrp="1"/>
          </p:cNvSpPr>
          <p:nvPr>
            <p:ph type="subTitle" idx="1"/>
          </p:nvPr>
        </p:nvSpPr>
        <p:spPr>
          <a:xfrm>
            <a:off x="1224950" y="2740375"/>
            <a:ext cx="22131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defRPr>
            </a:lvl1pPr>
            <a:lvl2pPr lvl="1" algn="ctr" rtl="0">
              <a:lnSpc>
                <a:spcPct val="100000"/>
              </a:lnSpc>
              <a:spcBef>
                <a:spcPts val="1600"/>
              </a:spcBef>
              <a:spcAft>
                <a:spcPts val="0"/>
              </a:spcAft>
              <a:buNone/>
              <a:defRPr sz="1400">
                <a:solidFill>
                  <a:schemeClr val="lt2"/>
                </a:solidFill>
              </a:defRPr>
            </a:lvl2pPr>
            <a:lvl3pPr lvl="2" algn="ctr" rtl="0">
              <a:lnSpc>
                <a:spcPct val="100000"/>
              </a:lnSpc>
              <a:spcBef>
                <a:spcPts val="1600"/>
              </a:spcBef>
              <a:spcAft>
                <a:spcPts val="0"/>
              </a:spcAft>
              <a:buNone/>
              <a:defRPr sz="1400">
                <a:solidFill>
                  <a:schemeClr val="lt2"/>
                </a:solidFill>
              </a:defRPr>
            </a:lvl3pPr>
            <a:lvl4pPr lvl="3" algn="ctr" rtl="0">
              <a:lnSpc>
                <a:spcPct val="100000"/>
              </a:lnSpc>
              <a:spcBef>
                <a:spcPts val="1600"/>
              </a:spcBef>
              <a:spcAft>
                <a:spcPts val="0"/>
              </a:spcAft>
              <a:buNone/>
              <a:defRPr sz="1400">
                <a:solidFill>
                  <a:schemeClr val="lt2"/>
                </a:solidFill>
              </a:defRPr>
            </a:lvl4pPr>
            <a:lvl5pPr lvl="4" algn="ctr" rtl="0">
              <a:lnSpc>
                <a:spcPct val="100000"/>
              </a:lnSpc>
              <a:spcBef>
                <a:spcPts val="1600"/>
              </a:spcBef>
              <a:spcAft>
                <a:spcPts val="0"/>
              </a:spcAft>
              <a:buNone/>
              <a:defRPr sz="1400">
                <a:solidFill>
                  <a:schemeClr val="lt2"/>
                </a:solidFill>
              </a:defRPr>
            </a:lvl5pPr>
            <a:lvl6pPr lvl="5" algn="ctr" rtl="0">
              <a:lnSpc>
                <a:spcPct val="100000"/>
              </a:lnSpc>
              <a:spcBef>
                <a:spcPts val="1600"/>
              </a:spcBef>
              <a:spcAft>
                <a:spcPts val="0"/>
              </a:spcAft>
              <a:buNone/>
              <a:defRPr sz="1400">
                <a:solidFill>
                  <a:schemeClr val="lt2"/>
                </a:solidFill>
              </a:defRPr>
            </a:lvl6pPr>
            <a:lvl7pPr lvl="6" algn="ctr" rtl="0">
              <a:lnSpc>
                <a:spcPct val="100000"/>
              </a:lnSpc>
              <a:spcBef>
                <a:spcPts val="1600"/>
              </a:spcBef>
              <a:spcAft>
                <a:spcPts val="0"/>
              </a:spcAft>
              <a:buNone/>
              <a:defRPr sz="1400">
                <a:solidFill>
                  <a:schemeClr val="lt2"/>
                </a:solidFill>
              </a:defRPr>
            </a:lvl7pPr>
            <a:lvl8pPr lvl="7" algn="ctr" rtl="0">
              <a:lnSpc>
                <a:spcPct val="100000"/>
              </a:lnSpc>
              <a:spcBef>
                <a:spcPts val="1600"/>
              </a:spcBef>
              <a:spcAft>
                <a:spcPts val="0"/>
              </a:spcAft>
              <a:buNone/>
              <a:defRPr sz="1400">
                <a:solidFill>
                  <a:schemeClr val="lt2"/>
                </a:solidFill>
              </a:defRPr>
            </a:lvl8pPr>
            <a:lvl9pPr lvl="8" algn="ctr" rtl="0">
              <a:lnSpc>
                <a:spcPct val="100000"/>
              </a:lnSpc>
              <a:spcBef>
                <a:spcPts val="1600"/>
              </a:spcBef>
              <a:spcAft>
                <a:spcPts val="1600"/>
              </a:spcAft>
              <a:buNone/>
              <a:defRPr sz="1400">
                <a:solidFill>
                  <a:schemeClr val="lt2"/>
                </a:solidFill>
              </a:defRPr>
            </a:lvl9pPr>
          </a:lstStyle>
          <a:p>
            <a:endParaRPr/>
          </a:p>
        </p:txBody>
      </p:sp>
      <p:sp>
        <p:nvSpPr>
          <p:cNvPr id="850" name="Google Shape;850;p18"/>
          <p:cNvSpPr txBox="1">
            <a:spLocks noGrp="1"/>
          </p:cNvSpPr>
          <p:nvPr>
            <p:ph type="title" idx="3"/>
          </p:nvPr>
        </p:nvSpPr>
        <p:spPr>
          <a:xfrm>
            <a:off x="6558700" y="2405429"/>
            <a:ext cx="15393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600" i="0">
                <a:solidFill>
                  <a:schemeClr val="lt2"/>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51" name="Google Shape;851;p18"/>
          <p:cNvSpPr txBox="1">
            <a:spLocks noGrp="1"/>
          </p:cNvSpPr>
          <p:nvPr>
            <p:ph type="subTitle" idx="4"/>
          </p:nvPr>
        </p:nvSpPr>
        <p:spPr>
          <a:xfrm>
            <a:off x="6216275" y="2740375"/>
            <a:ext cx="22131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defRPr>
            </a:lvl1pPr>
            <a:lvl2pPr lvl="1" algn="ctr" rtl="0">
              <a:lnSpc>
                <a:spcPct val="100000"/>
              </a:lnSpc>
              <a:spcBef>
                <a:spcPts val="1600"/>
              </a:spcBef>
              <a:spcAft>
                <a:spcPts val="0"/>
              </a:spcAft>
              <a:buNone/>
              <a:defRPr sz="1400">
                <a:solidFill>
                  <a:schemeClr val="lt2"/>
                </a:solidFill>
              </a:defRPr>
            </a:lvl2pPr>
            <a:lvl3pPr lvl="2" algn="ctr" rtl="0">
              <a:lnSpc>
                <a:spcPct val="100000"/>
              </a:lnSpc>
              <a:spcBef>
                <a:spcPts val="1600"/>
              </a:spcBef>
              <a:spcAft>
                <a:spcPts val="0"/>
              </a:spcAft>
              <a:buNone/>
              <a:defRPr sz="1400">
                <a:solidFill>
                  <a:schemeClr val="lt2"/>
                </a:solidFill>
              </a:defRPr>
            </a:lvl3pPr>
            <a:lvl4pPr lvl="3" algn="ctr" rtl="0">
              <a:lnSpc>
                <a:spcPct val="100000"/>
              </a:lnSpc>
              <a:spcBef>
                <a:spcPts val="1600"/>
              </a:spcBef>
              <a:spcAft>
                <a:spcPts val="0"/>
              </a:spcAft>
              <a:buNone/>
              <a:defRPr sz="1400">
                <a:solidFill>
                  <a:schemeClr val="lt2"/>
                </a:solidFill>
              </a:defRPr>
            </a:lvl4pPr>
            <a:lvl5pPr lvl="4" algn="ctr" rtl="0">
              <a:lnSpc>
                <a:spcPct val="100000"/>
              </a:lnSpc>
              <a:spcBef>
                <a:spcPts val="1600"/>
              </a:spcBef>
              <a:spcAft>
                <a:spcPts val="0"/>
              </a:spcAft>
              <a:buNone/>
              <a:defRPr sz="1400">
                <a:solidFill>
                  <a:schemeClr val="lt2"/>
                </a:solidFill>
              </a:defRPr>
            </a:lvl5pPr>
            <a:lvl6pPr lvl="5" algn="ctr" rtl="0">
              <a:lnSpc>
                <a:spcPct val="100000"/>
              </a:lnSpc>
              <a:spcBef>
                <a:spcPts val="1600"/>
              </a:spcBef>
              <a:spcAft>
                <a:spcPts val="0"/>
              </a:spcAft>
              <a:buNone/>
              <a:defRPr sz="1400">
                <a:solidFill>
                  <a:schemeClr val="lt2"/>
                </a:solidFill>
              </a:defRPr>
            </a:lvl6pPr>
            <a:lvl7pPr lvl="6" algn="ctr" rtl="0">
              <a:lnSpc>
                <a:spcPct val="100000"/>
              </a:lnSpc>
              <a:spcBef>
                <a:spcPts val="1600"/>
              </a:spcBef>
              <a:spcAft>
                <a:spcPts val="0"/>
              </a:spcAft>
              <a:buNone/>
              <a:defRPr sz="1400">
                <a:solidFill>
                  <a:schemeClr val="lt2"/>
                </a:solidFill>
              </a:defRPr>
            </a:lvl7pPr>
            <a:lvl8pPr lvl="7" algn="ctr" rtl="0">
              <a:lnSpc>
                <a:spcPct val="100000"/>
              </a:lnSpc>
              <a:spcBef>
                <a:spcPts val="1600"/>
              </a:spcBef>
              <a:spcAft>
                <a:spcPts val="0"/>
              </a:spcAft>
              <a:buNone/>
              <a:defRPr sz="1400">
                <a:solidFill>
                  <a:schemeClr val="lt2"/>
                </a:solidFill>
              </a:defRPr>
            </a:lvl8pPr>
            <a:lvl9pPr lvl="8" algn="ctr" rtl="0">
              <a:lnSpc>
                <a:spcPct val="100000"/>
              </a:lnSpc>
              <a:spcBef>
                <a:spcPts val="1600"/>
              </a:spcBef>
              <a:spcAft>
                <a:spcPts val="1600"/>
              </a:spcAft>
              <a:buNone/>
              <a:defRPr sz="1400">
                <a:solidFill>
                  <a:schemeClr val="lt2"/>
                </a:solidFill>
              </a:defRPr>
            </a:lvl9pPr>
          </a:lstStyle>
          <a:p>
            <a:endParaRPr/>
          </a:p>
        </p:txBody>
      </p:sp>
      <p:sp>
        <p:nvSpPr>
          <p:cNvPr id="852" name="Google Shape;852;p18"/>
          <p:cNvSpPr txBox="1">
            <a:spLocks noGrp="1"/>
          </p:cNvSpPr>
          <p:nvPr>
            <p:ph type="title" idx="5"/>
          </p:nvPr>
        </p:nvSpPr>
        <p:spPr>
          <a:xfrm>
            <a:off x="4060499" y="2405429"/>
            <a:ext cx="15393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600" i="0">
                <a:solidFill>
                  <a:schemeClr val="lt2"/>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53" name="Google Shape;853;p18"/>
          <p:cNvSpPr txBox="1">
            <a:spLocks noGrp="1"/>
          </p:cNvSpPr>
          <p:nvPr>
            <p:ph type="subTitle" idx="6"/>
          </p:nvPr>
        </p:nvSpPr>
        <p:spPr>
          <a:xfrm>
            <a:off x="3720175" y="2740375"/>
            <a:ext cx="22131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defRPr>
            </a:lvl1pPr>
            <a:lvl2pPr lvl="1" algn="ctr" rtl="0">
              <a:lnSpc>
                <a:spcPct val="100000"/>
              </a:lnSpc>
              <a:spcBef>
                <a:spcPts val="1600"/>
              </a:spcBef>
              <a:spcAft>
                <a:spcPts val="0"/>
              </a:spcAft>
              <a:buNone/>
              <a:defRPr sz="1400">
                <a:solidFill>
                  <a:schemeClr val="lt2"/>
                </a:solidFill>
              </a:defRPr>
            </a:lvl2pPr>
            <a:lvl3pPr lvl="2" algn="ctr" rtl="0">
              <a:lnSpc>
                <a:spcPct val="100000"/>
              </a:lnSpc>
              <a:spcBef>
                <a:spcPts val="1600"/>
              </a:spcBef>
              <a:spcAft>
                <a:spcPts val="0"/>
              </a:spcAft>
              <a:buNone/>
              <a:defRPr sz="1400">
                <a:solidFill>
                  <a:schemeClr val="lt2"/>
                </a:solidFill>
              </a:defRPr>
            </a:lvl3pPr>
            <a:lvl4pPr lvl="3" algn="ctr" rtl="0">
              <a:lnSpc>
                <a:spcPct val="100000"/>
              </a:lnSpc>
              <a:spcBef>
                <a:spcPts val="1600"/>
              </a:spcBef>
              <a:spcAft>
                <a:spcPts val="0"/>
              </a:spcAft>
              <a:buNone/>
              <a:defRPr sz="1400">
                <a:solidFill>
                  <a:schemeClr val="lt2"/>
                </a:solidFill>
              </a:defRPr>
            </a:lvl4pPr>
            <a:lvl5pPr lvl="4" algn="ctr" rtl="0">
              <a:lnSpc>
                <a:spcPct val="100000"/>
              </a:lnSpc>
              <a:spcBef>
                <a:spcPts val="1600"/>
              </a:spcBef>
              <a:spcAft>
                <a:spcPts val="0"/>
              </a:spcAft>
              <a:buNone/>
              <a:defRPr sz="1400">
                <a:solidFill>
                  <a:schemeClr val="lt2"/>
                </a:solidFill>
              </a:defRPr>
            </a:lvl5pPr>
            <a:lvl6pPr lvl="5" algn="ctr" rtl="0">
              <a:lnSpc>
                <a:spcPct val="100000"/>
              </a:lnSpc>
              <a:spcBef>
                <a:spcPts val="1600"/>
              </a:spcBef>
              <a:spcAft>
                <a:spcPts val="0"/>
              </a:spcAft>
              <a:buNone/>
              <a:defRPr sz="1400">
                <a:solidFill>
                  <a:schemeClr val="lt2"/>
                </a:solidFill>
              </a:defRPr>
            </a:lvl6pPr>
            <a:lvl7pPr lvl="6" algn="ctr" rtl="0">
              <a:lnSpc>
                <a:spcPct val="100000"/>
              </a:lnSpc>
              <a:spcBef>
                <a:spcPts val="1600"/>
              </a:spcBef>
              <a:spcAft>
                <a:spcPts val="0"/>
              </a:spcAft>
              <a:buNone/>
              <a:defRPr sz="1400">
                <a:solidFill>
                  <a:schemeClr val="lt2"/>
                </a:solidFill>
              </a:defRPr>
            </a:lvl7pPr>
            <a:lvl8pPr lvl="7" algn="ctr" rtl="0">
              <a:lnSpc>
                <a:spcPct val="100000"/>
              </a:lnSpc>
              <a:spcBef>
                <a:spcPts val="1600"/>
              </a:spcBef>
              <a:spcAft>
                <a:spcPts val="0"/>
              </a:spcAft>
              <a:buNone/>
              <a:defRPr sz="1400">
                <a:solidFill>
                  <a:schemeClr val="lt2"/>
                </a:solidFill>
              </a:defRPr>
            </a:lvl8pPr>
            <a:lvl9pPr lvl="8" algn="ctr" rtl="0">
              <a:lnSpc>
                <a:spcPct val="100000"/>
              </a:lnSpc>
              <a:spcBef>
                <a:spcPts val="1600"/>
              </a:spcBef>
              <a:spcAft>
                <a:spcPts val="1600"/>
              </a:spcAft>
              <a:buNone/>
              <a:defRPr sz="1400">
                <a:solidFill>
                  <a:schemeClr val="lt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3">
  <p:cSld name="BLANK_1_1_3_1_1">
    <p:bg>
      <p:bgPr>
        <a:gradFill>
          <a:gsLst>
            <a:gs pos="0">
              <a:srgbClr val="1F1F1F"/>
            </a:gs>
            <a:gs pos="100000">
              <a:srgbClr val="0C343D"/>
            </a:gs>
          </a:gsLst>
          <a:lin ang="0" scaled="0"/>
        </a:gradFill>
        <a:effectLst/>
      </p:bgPr>
    </p:bg>
    <p:spTree>
      <p:nvGrpSpPr>
        <p:cNvPr id="1" name="Shape 854"/>
        <p:cNvGrpSpPr/>
        <p:nvPr/>
      </p:nvGrpSpPr>
      <p:grpSpPr>
        <a:xfrm>
          <a:off x="0" y="0"/>
          <a:ext cx="0" cy="0"/>
          <a:chOff x="0" y="0"/>
          <a:chExt cx="0" cy="0"/>
        </a:xfrm>
      </p:grpSpPr>
      <p:sp>
        <p:nvSpPr>
          <p:cNvPr id="855" name="Google Shape;855;p19"/>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9"/>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57" name="Google Shape;857;p19"/>
          <p:cNvGrpSpPr/>
          <p:nvPr/>
        </p:nvGrpSpPr>
        <p:grpSpPr>
          <a:xfrm>
            <a:off x="7680835" y="203543"/>
            <a:ext cx="1235880" cy="910330"/>
            <a:chOff x="7826678" y="316225"/>
            <a:chExt cx="1235880" cy="910330"/>
          </a:xfrm>
        </p:grpSpPr>
        <p:sp>
          <p:nvSpPr>
            <p:cNvPr id="858" name="Google Shape;858;p19"/>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9"/>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9"/>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9"/>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9"/>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9"/>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9"/>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9"/>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9"/>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9"/>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9"/>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9"/>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9"/>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9"/>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9"/>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9"/>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9"/>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9"/>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9"/>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9"/>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9"/>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9"/>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9"/>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9"/>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9"/>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9"/>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9"/>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9"/>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9"/>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9"/>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9"/>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9"/>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9"/>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9"/>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9"/>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9"/>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9"/>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9"/>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9"/>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9"/>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9"/>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9"/>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9"/>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9"/>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9"/>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9"/>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9"/>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 name="Google Shape;906;p19"/>
          <p:cNvSpPr txBox="1">
            <a:spLocks noGrp="1"/>
          </p:cNvSpPr>
          <p:nvPr>
            <p:ph type="title" idx="2"/>
          </p:nvPr>
        </p:nvSpPr>
        <p:spPr>
          <a:xfrm>
            <a:off x="1541300" y="3342250"/>
            <a:ext cx="15393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800" i="0">
                <a:solidFill>
                  <a:schemeClr val="lt2"/>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07" name="Google Shape;907;p19"/>
          <p:cNvSpPr txBox="1">
            <a:spLocks noGrp="1"/>
          </p:cNvSpPr>
          <p:nvPr>
            <p:ph type="subTitle" idx="1"/>
          </p:nvPr>
        </p:nvSpPr>
        <p:spPr>
          <a:xfrm>
            <a:off x="1224938" y="3743950"/>
            <a:ext cx="2213100" cy="5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sp>
        <p:nvSpPr>
          <p:cNvPr id="908" name="Google Shape;908;p19"/>
          <p:cNvSpPr txBox="1">
            <a:spLocks noGrp="1"/>
          </p:cNvSpPr>
          <p:nvPr>
            <p:ph type="title" idx="3"/>
          </p:nvPr>
        </p:nvSpPr>
        <p:spPr>
          <a:xfrm>
            <a:off x="6558700" y="3342250"/>
            <a:ext cx="15393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800" i="0">
                <a:solidFill>
                  <a:schemeClr val="lt2"/>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09" name="Google Shape;909;p19"/>
          <p:cNvSpPr txBox="1">
            <a:spLocks noGrp="1"/>
          </p:cNvSpPr>
          <p:nvPr>
            <p:ph type="subTitle" idx="4"/>
          </p:nvPr>
        </p:nvSpPr>
        <p:spPr>
          <a:xfrm>
            <a:off x="6216263" y="3743950"/>
            <a:ext cx="2213100" cy="5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sp>
        <p:nvSpPr>
          <p:cNvPr id="910" name="Google Shape;910;p19"/>
          <p:cNvSpPr txBox="1">
            <a:spLocks noGrp="1"/>
          </p:cNvSpPr>
          <p:nvPr>
            <p:ph type="title" idx="5"/>
          </p:nvPr>
        </p:nvSpPr>
        <p:spPr>
          <a:xfrm>
            <a:off x="4060499" y="3342250"/>
            <a:ext cx="15393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800" i="0">
                <a:solidFill>
                  <a:schemeClr val="lt2"/>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11" name="Google Shape;911;p19"/>
          <p:cNvSpPr txBox="1">
            <a:spLocks noGrp="1"/>
          </p:cNvSpPr>
          <p:nvPr>
            <p:ph type="subTitle" idx="6"/>
          </p:nvPr>
        </p:nvSpPr>
        <p:spPr>
          <a:xfrm>
            <a:off x="3720163" y="3743950"/>
            <a:ext cx="2213100" cy="5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4">
  <p:cSld name="BLANK_1_1_3_1_1_1">
    <p:bg>
      <p:bgPr>
        <a:gradFill>
          <a:gsLst>
            <a:gs pos="0">
              <a:srgbClr val="1F1F1F"/>
            </a:gs>
            <a:gs pos="100000">
              <a:srgbClr val="0C343D"/>
            </a:gs>
          </a:gsLst>
          <a:lin ang="0" scaled="0"/>
        </a:gradFill>
        <a:effectLst/>
      </p:bgPr>
    </p:bg>
    <p:spTree>
      <p:nvGrpSpPr>
        <p:cNvPr id="1" name="Shape 912"/>
        <p:cNvGrpSpPr/>
        <p:nvPr/>
      </p:nvGrpSpPr>
      <p:grpSpPr>
        <a:xfrm>
          <a:off x="0" y="0"/>
          <a:ext cx="0" cy="0"/>
          <a:chOff x="0" y="0"/>
          <a:chExt cx="0" cy="0"/>
        </a:xfrm>
      </p:grpSpPr>
      <p:sp>
        <p:nvSpPr>
          <p:cNvPr id="913" name="Google Shape;913;p20"/>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0"/>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15" name="Google Shape;915;p20"/>
          <p:cNvGrpSpPr/>
          <p:nvPr/>
        </p:nvGrpSpPr>
        <p:grpSpPr>
          <a:xfrm>
            <a:off x="7680835" y="203543"/>
            <a:ext cx="1235880" cy="910330"/>
            <a:chOff x="7826678" y="316225"/>
            <a:chExt cx="1235880" cy="910330"/>
          </a:xfrm>
        </p:grpSpPr>
        <p:sp>
          <p:nvSpPr>
            <p:cNvPr id="916" name="Google Shape;916;p20"/>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0"/>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0"/>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0"/>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0"/>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0"/>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0"/>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0"/>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0"/>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0"/>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0"/>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0"/>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0"/>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0"/>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0"/>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0"/>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0"/>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0"/>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0"/>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0"/>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0"/>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0"/>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0"/>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0"/>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0"/>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0"/>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0"/>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0"/>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0"/>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0"/>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0"/>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0"/>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0"/>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0"/>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0"/>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0"/>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0"/>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0"/>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0"/>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0"/>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0"/>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0"/>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0"/>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0"/>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 name="Google Shape;964;p20"/>
          <p:cNvSpPr txBox="1">
            <a:spLocks noGrp="1"/>
          </p:cNvSpPr>
          <p:nvPr>
            <p:ph type="title" idx="2"/>
          </p:nvPr>
        </p:nvSpPr>
        <p:spPr>
          <a:xfrm>
            <a:off x="5236490" y="3507000"/>
            <a:ext cx="1539300" cy="4017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1800" i="0">
                <a:solidFill>
                  <a:schemeClr val="dk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65" name="Google Shape;965;p20"/>
          <p:cNvSpPr txBox="1">
            <a:spLocks noGrp="1"/>
          </p:cNvSpPr>
          <p:nvPr>
            <p:ph type="subTitle" idx="1"/>
          </p:nvPr>
        </p:nvSpPr>
        <p:spPr>
          <a:xfrm>
            <a:off x="5236490" y="3832500"/>
            <a:ext cx="2213100" cy="549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966" name="Google Shape;966;p20"/>
          <p:cNvSpPr txBox="1">
            <a:spLocks noGrp="1"/>
          </p:cNvSpPr>
          <p:nvPr>
            <p:ph type="title" idx="3"/>
          </p:nvPr>
        </p:nvSpPr>
        <p:spPr>
          <a:xfrm>
            <a:off x="5236490" y="835875"/>
            <a:ext cx="1539300" cy="4017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1800" i="0">
                <a:solidFill>
                  <a:schemeClr val="dk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67" name="Google Shape;967;p20"/>
          <p:cNvSpPr txBox="1">
            <a:spLocks noGrp="1"/>
          </p:cNvSpPr>
          <p:nvPr>
            <p:ph type="subTitle" idx="4"/>
          </p:nvPr>
        </p:nvSpPr>
        <p:spPr>
          <a:xfrm>
            <a:off x="5236500" y="1161375"/>
            <a:ext cx="2213100" cy="331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968" name="Google Shape;968;p20"/>
          <p:cNvSpPr txBox="1">
            <a:spLocks noGrp="1"/>
          </p:cNvSpPr>
          <p:nvPr>
            <p:ph type="title" idx="5"/>
          </p:nvPr>
        </p:nvSpPr>
        <p:spPr>
          <a:xfrm>
            <a:off x="5236490" y="2231600"/>
            <a:ext cx="1539300" cy="4017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1800" i="0">
                <a:solidFill>
                  <a:schemeClr val="dk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69" name="Google Shape;969;p20"/>
          <p:cNvSpPr txBox="1">
            <a:spLocks noGrp="1"/>
          </p:cNvSpPr>
          <p:nvPr>
            <p:ph type="subTitle" idx="6"/>
          </p:nvPr>
        </p:nvSpPr>
        <p:spPr>
          <a:xfrm>
            <a:off x="3791225" y="2557100"/>
            <a:ext cx="2213100" cy="331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BLANK_1_1_2">
    <p:bg>
      <p:bgPr>
        <a:gradFill>
          <a:gsLst>
            <a:gs pos="0">
              <a:srgbClr val="1F1F1F"/>
            </a:gs>
            <a:gs pos="100000">
              <a:srgbClr val="0C343D"/>
            </a:gs>
          </a:gsLst>
          <a:lin ang="0" scaled="0"/>
        </a:gradFill>
        <a:effectLst/>
      </p:bgPr>
    </p:bg>
    <p:spTree>
      <p:nvGrpSpPr>
        <p:cNvPr id="1" name="Shape 970"/>
        <p:cNvGrpSpPr/>
        <p:nvPr/>
      </p:nvGrpSpPr>
      <p:grpSpPr>
        <a:xfrm>
          <a:off x="0" y="0"/>
          <a:ext cx="0" cy="0"/>
          <a:chOff x="0" y="0"/>
          <a:chExt cx="0" cy="0"/>
        </a:xfrm>
      </p:grpSpPr>
      <p:sp>
        <p:nvSpPr>
          <p:cNvPr id="971" name="Google Shape;971;p21"/>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1"/>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73" name="Google Shape;973;p21"/>
          <p:cNvGrpSpPr/>
          <p:nvPr/>
        </p:nvGrpSpPr>
        <p:grpSpPr>
          <a:xfrm>
            <a:off x="7680835" y="203543"/>
            <a:ext cx="1235880" cy="910330"/>
            <a:chOff x="7826678" y="316225"/>
            <a:chExt cx="1235880" cy="910330"/>
          </a:xfrm>
        </p:grpSpPr>
        <p:sp>
          <p:nvSpPr>
            <p:cNvPr id="974" name="Google Shape;974;p21"/>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1"/>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1"/>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1"/>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1"/>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1"/>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1"/>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1"/>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1"/>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1"/>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1"/>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1"/>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1"/>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1"/>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1"/>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1"/>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1"/>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1"/>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1"/>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1"/>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1"/>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1"/>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1"/>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1"/>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1"/>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1"/>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1"/>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1"/>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1"/>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1"/>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1"/>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1"/>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1"/>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1"/>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1"/>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1"/>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1"/>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1"/>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1"/>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1"/>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1"/>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1"/>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1"/>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 name="Google Shape;1022;p21"/>
          <p:cNvSpPr txBox="1">
            <a:spLocks noGrp="1"/>
          </p:cNvSpPr>
          <p:nvPr>
            <p:ph type="subTitle" idx="1"/>
          </p:nvPr>
        </p:nvSpPr>
        <p:spPr>
          <a:xfrm>
            <a:off x="1264788" y="1409500"/>
            <a:ext cx="4472700" cy="396300"/>
          </a:xfrm>
          <a:prstGeom prst="rect">
            <a:avLst/>
          </a:prstGeom>
        </p:spPr>
        <p:txBody>
          <a:bodyPr spcFirstLastPara="1" wrap="square" lIns="91425" tIns="91425" rIns="91425" bIns="91425" anchor="t" anchorCtr="0">
            <a:noAutofit/>
          </a:bodyPr>
          <a:lstStyle>
            <a:lvl1pPr marL="0" marR="0" lvl="0" indent="0" rtl="0">
              <a:lnSpc>
                <a:spcPct val="115000"/>
              </a:lnSpc>
              <a:spcBef>
                <a:spcPts val="0"/>
              </a:spcBef>
              <a:spcAft>
                <a:spcPts val="0"/>
              </a:spcAft>
              <a:buNone/>
              <a:defRPr sz="1400">
                <a:solidFill>
                  <a:schemeClr val="accent6"/>
                </a:solidFill>
              </a:defRPr>
            </a:lvl1pPr>
            <a:lvl2pPr lvl="1" rtl="0">
              <a:spcBef>
                <a:spcPts val="1600"/>
              </a:spcBef>
              <a:spcAft>
                <a:spcPts val="0"/>
              </a:spcAft>
              <a:buNone/>
              <a:defRPr sz="1400">
                <a:solidFill>
                  <a:schemeClr val="accent6"/>
                </a:solidFill>
              </a:defRPr>
            </a:lvl2pPr>
            <a:lvl3pPr lvl="2" rtl="0">
              <a:spcBef>
                <a:spcPts val="1600"/>
              </a:spcBef>
              <a:spcAft>
                <a:spcPts val="0"/>
              </a:spcAft>
              <a:buNone/>
              <a:defRPr sz="1400">
                <a:solidFill>
                  <a:schemeClr val="accent6"/>
                </a:solidFill>
              </a:defRPr>
            </a:lvl3pPr>
            <a:lvl4pPr lvl="3" rtl="0">
              <a:spcBef>
                <a:spcPts val="1600"/>
              </a:spcBef>
              <a:spcAft>
                <a:spcPts val="0"/>
              </a:spcAft>
              <a:buNone/>
              <a:defRPr sz="1400">
                <a:solidFill>
                  <a:schemeClr val="accent6"/>
                </a:solidFill>
              </a:defRPr>
            </a:lvl4pPr>
            <a:lvl5pPr lvl="4" rtl="0">
              <a:spcBef>
                <a:spcPts val="1600"/>
              </a:spcBef>
              <a:spcAft>
                <a:spcPts val="0"/>
              </a:spcAft>
              <a:buNone/>
              <a:defRPr sz="1400">
                <a:solidFill>
                  <a:schemeClr val="accent6"/>
                </a:solidFill>
              </a:defRPr>
            </a:lvl5pPr>
            <a:lvl6pPr lvl="5" rtl="0">
              <a:spcBef>
                <a:spcPts val="1600"/>
              </a:spcBef>
              <a:spcAft>
                <a:spcPts val="0"/>
              </a:spcAft>
              <a:buNone/>
              <a:defRPr sz="1400">
                <a:solidFill>
                  <a:schemeClr val="accent6"/>
                </a:solidFill>
              </a:defRPr>
            </a:lvl6pPr>
            <a:lvl7pPr lvl="6" rtl="0">
              <a:spcBef>
                <a:spcPts val="1600"/>
              </a:spcBef>
              <a:spcAft>
                <a:spcPts val="0"/>
              </a:spcAft>
              <a:buNone/>
              <a:defRPr sz="1400">
                <a:solidFill>
                  <a:schemeClr val="accent6"/>
                </a:solidFill>
              </a:defRPr>
            </a:lvl7pPr>
            <a:lvl8pPr lvl="7" rtl="0">
              <a:spcBef>
                <a:spcPts val="1600"/>
              </a:spcBef>
              <a:spcAft>
                <a:spcPts val="0"/>
              </a:spcAft>
              <a:buNone/>
              <a:defRPr sz="1400">
                <a:solidFill>
                  <a:schemeClr val="accent6"/>
                </a:solidFill>
              </a:defRPr>
            </a:lvl8pPr>
            <a:lvl9pPr lvl="8" rtl="0">
              <a:spcBef>
                <a:spcPts val="1600"/>
              </a:spcBef>
              <a:spcAft>
                <a:spcPts val="1600"/>
              </a:spcAft>
              <a:buNone/>
              <a:defRPr sz="1400">
                <a:solidFill>
                  <a:schemeClr val="accent6"/>
                </a:solidFill>
              </a:defRPr>
            </a:lvl9pPr>
          </a:lstStyle>
          <a:p>
            <a:endParaRPr/>
          </a:p>
        </p:txBody>
      </p:sp>
      <p:sp>
        <p:nvSpPr>
          <p:cNvPr id="1023" name="Google Shape;1023;p21"/>
          <p:cNvSpPr txBox="1">
            <a:spLocks noGrp="1"/>
          </p:cNvSpPr>
          <p:nvPr>
            <p:ph type="subTitle" idx="2"/>
          </p:nvPr>
        </p:nvSpPr>
        <p:spPr>
          <a:xfrm>
            <a:off x="2335625" y="2628636"/>
            <a:ext cx="4472700" cy="396300"/>
          </a:xfrm>
          <a:prstGeom prst="rect">
            <a:avLst/>
          </a:prstGeom>
          <a:noFill/>
        </p:spPr>
        <p:txBody>
          <a:bodyPr spcFirstLastPara="1" wrap="square" lIns="91425" tIns="91425" rIns="91425" bIns="91425" anchor="t" anchorCtr="0">
            <a:noAutofit/>
          </a:bodyPr>
          <a:lstStyle>
            <a:lvl1pPr marL="0" marR="0" lvl="0" indent="0" algn="ctr" rtl="0">
              <a:lnSpc>
                <a:spcPct val="115000"/>
              </a:lnSpc>
              <a:spcBef>
                <a:spcPts val="0"/>
              </a:spcBef>
              <a:spcAft>
                <a:spcPts val="0"/>
              </a:spcAft>
              <a:buNone/>
              <a:defRPr sz="1400">
                <a:solidFill>
                  <a:schemeClr val="accent6"/>
                </a:solidFill>
              </a:defRPr>
            </a:lvl1pPr>
            <a:lvl2pPr lvl="1" algn="ctr" rtl="0">
              <a:spcBef>
                <a:spcPts val="1600"/>
              </a:spcBef>
              <a:spcAft>
                <a:spcPts val="0"/>
              </a:spcAft>
              <a:buNone/>
              <a:defRPr>
                <a:solidFill>
                  <a:schemeClr val="accent6"/>
                </a:solidFill>
              </a:defRPr>
            </a:lvl2pPr>
            <a:lvl3pPr lvl="2" algn="ctr" rtl="0">
              <a:spcBef>
                <a:spcPts val="1600"/>
              </a:spcBef>
              <a:spcAft>
                <a:spcPts val="0"/>
              </a:spcAft>
              <a:buNone/>
              <a:defRPr>
                <a:solidFill>
                  <a:schemeClr val="accent6"/>
                </a:solidFill>
              </a:defRPr>
            </a:lvl3pPr>
            <a:lvl4pPr lvl="3" algn="ctr" rtl="0">
              <a:spcBef>
                <a:spcPts val="1600"/>
              </a:spcBef>
              <a:spcAft>
                <a:spcPts val="0"/>
              </a:spcAft>
              <a:buNone/>
              <a:defRPr>
                <a:solidFill>
                  <a:schemeClr val="accent6"/>
                </a:solidFill>
              </a:defRPr>
            </a:lvl4pPr>
            <a:lvl5pPr lvl="4" algn="ctr" rtl="0">
              <a:spcBef>
                <a:spcPts val="1600"/>
              </a:spcBef>
              <a:spcAft>
                <a:spcPts val="0"/>
              </a:spcAft>
              <a:buNone/>
              <a:defRPr>
                <a:solidFill>
                  <a:schemeClr val="accent6"/>
                </a:solidFill>
              </a:defRPr>
            </a:lvl5pPr>
            <a:lvl6pPr lvl="5" algn="ctr" rtl="0">
              <a:spcBef>
                <a:spcPts val="1600"/>
              </a:spcBef>
              <a:spcAft>
                <a:spcPts val="0"/>
              </a:spcAft>
              <a:buNone/>
              <a:defRPr>
                <a:solidFill>
                  <a:schemeClr val="accent6"/>
                </a:solidFill>
              </a:defRPr>
            </a:lvl6pPr>
            <a:lvl7pPr lvl="6" algn="ctr" rtl="0">
              <a:spcBef>
                <a:spcPts val="1600"/>
              </a:spcBef>
              <a:spcAft>
                <a:spcPts val="0"/>
              </a:spcAft>
              <a:buNone/>
              <a:defRPr>
                <a:solidFill>
                  <a:schemeClr val="accent6"/>
                </a:solidFill>
              </a:defRPr>
            </a:lvl7pPr>
            <a:lvl8pPr lvl="7" algn="ctr" rtl="0">
              <a:spcBef>
                <a:spcPts val="1600"/>
              </a:spcBef>
              <a:spcAft>
                <a:spcPts val="0"/>
              </a:spcAft>
              <a:buNone/>
              <a:defRPr>
                <a:solidFill>
                  <a:schemeClr val="accent6"/>
                </a:solidFill>
              </a:defRPr>
            </a:lvl8pPr>
            <a:lvl9pPr lvl="8" algn="ctr" rtl="0">
              <a:spcBef>
                <a:spcPts val="1600"/>
              </a:spcBef>
              <a:spcAft>
                <a:spcPts val="1600"/>
              </a:spcAft>
              <a:buNone/>
              <a:defRPr>
                <a:solidFill>
                  <a:schemeClr val="accent6"/>
                </a:solidFill>
              </a:defRPr>
            </a:lvl9pPr>
          </a:lstStyle>
          <a:p>
            <a:endParaRPr/>
          </a:p>
        </p:txBody>
      </p:sp>
      <p:sp>
        <p:nvSpPr>
          <p:cNvPr id="1024" name="Google Shape;1024;p21"/>
          <p:cNvSpPr txBox="1">
            <a:spLocks noGrp="1"/>
          </p:cNvSpPr>
          <p:nvPr>
            <p:ph type="subTitle" idx="3"/>
          </p:nvPr>
        </p:nvSpPr>
        <p:spPr>
          <a:xfrm>
            <a:off x="3415563" y="3788300"/>
            <a:ext cx="4472700" cy="396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solidFill>
                  <a:schemeClr val="accent6"/>
                </a:solidFill>
              </a:defRPr>
            </a:lvl1pPr>
            <a:lvl2pPr lvl="1" algn="r" rtl="0">
              <a:spcBef>
                <a:spcPts val="1600"/>
              </a:spcBef>
              <a:spcAft>
                <a:spcPts val="0"/>
              </a:spcAft>
              <a:buNone/>
              <a:defRPr sz="1400">
                <a:solidFill>
                  <a:schemeClr val="accent6"/>
                </a:solidFill>
              </a:defRPr>
            </a:lvl2pPr>
            <a:lvl3pPr lvl="2" algn="r" rtl="0">
              <a:spcBef>
                <a:spcPts val="1600"/>
              </a:spcBef>
              <a:spcAft>
                <a:spcPts val="0"/>
              </a:spcAft>
              <a:buNone/>
              <a:defRPr sz="1400">
                <a:solidFill>
                  <a:schemeClr val="accent6"/>
                </a:solidFill>
              </a:defRPr>
            </a:lvl3pPr>
            <a:lvl4pPr lvl="3" algn="r" rtl="0">
              <a:spcBef>
                <a:spcPts val="1600"/>
              </a:spcBef>
              <a:spcAft>
                <a:spcPts val="0"/>
              </a:spcAft>
              <a:buNone/>
              <a:defRPr sz="1400">
                <a:solidFill>
                  <a:schemeClr val="accent6"/>
                </a:solidFill>
              </a:defRPr>
            </a:lvl4pPr>
            <a:lvl5pPr lvl="4" algn="r" rtl="0">
              <a:spcBef>
                <a:spcPts val="1600"/>
              </a:spcBef>
              <a:spcAft>
                <a:spcPts val="0"/>
              </a:spcAft>
              <a:buNone/>
              <a:defRPr sz="1400">
                <a:solidFill>
                  <a:schemeClr val="accent6"/>
                </a:solidFill>
              </a:defRPr>
            </a:lvl5pPr>
            <a:lvl6pPr lvl="5" algn="r" rtl="0">
              <a:spcBef>
                <a:spcPts val="1600"/>
              </a:spcBef>
              <a:spcAft>
                <a:spcPts val="0"/>
              </a:spcAft>
              <a:buNone/>
              <a:defRPr sz="1400">
                <a:solidFill>
                  <a:schemeClr val="accent6"/>
                </a:solidFill>
              </a:defRPr>
            </a:lvl6pPr>
            <a:lvl7pPr lvl="6" algn="r" rtl="0">
              <a:spcBef>
                <a:spcPts val="1600"/>
              </a:spcBef>
              <a:spcAft>
                <a:spcPts val="0"/>
              </a:spcAft>
              <a:buNone/>
              <a:defRPr sz="1400">
                <a:solidFill>
                  <a:schemeClr val="accent6"/>
                </a:solidFill>
              </a:defRPr>
            </a:lvl7pPr>
            <a:lvl8pPr lvl="7" algn="r" rtl="0">
              <a:spcBef>
                <a:spcPts val="1600"/>
              </a:spcBef>
              <a:spcAft>
                <a:spcPts val="0"/>
              </a:spcAft>
              <a:buNone/>
              <a:defRPr sz="1400">
                <a:solidFill>
                  <a:schemeClr val="accent6"/>
                </a:solidFill>
              </a:defRPr>
            </a:lvl8pPr>
            <a:lvl9pPr lvl="8" algn="r" rtl="0">
              <a:spcBef>
                <a:spcPts val="1600"/>
              </a:spcBef>
              <a:spcAft>
                <a:spcPts val="1600"/>
              </a:spcAft>
              <a:buNone/>
              <a:defRPr sz="1400">
                <a:solidFill>
                  <a:schemeClr val="accent6"/>
                </a:solidFill>
              </a:defRPr>
            </a:lvl9pPr>
          </a:lstStyle>
          <a:p>
            <a:endParaRPr/>
          </a:p>
        </p:txBody>
      </p:sp>
      <p:sp>
        <p:nvSpPr>
          <p:cNvPr id="1025" name="Google Shape;1025;p21"/>
          <p:cNvSpPr txBox="1">
            <a:spLocks noGrp="1"/>
          </p:cNvSpPr>
          <p:nvPr>
            <p:ph type="title" idx="4" hasCustomPrompt="1"/>
          </p:nvPr>
        </p:nvSpPr>
        <p:spPr>
          <a:xfrm>
            <a:off x="1264788" y="828750"/>
            <a:ext cx="4472700" cy="69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2pPr>
            <a:lvl3pPr lvl="2"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3pPr>
            <a:lvl4pPr lvl="3"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4pPr>
            <a:lvl5pPr lvl="4"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5pPr>
            <a:lvl6pPr lvl="5"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6pPr>
            <a:lvl7pPr lvl="6"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7pPr>
            <a:lvl8pPr lvl="7"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8pPr>
            <a:lvl9pPr lvl="8"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9pPr>
          </a:lstStyle>
          <a:p>
            <a:r>
              <a:t>xx%</a:t>
            </a:r>
          </a:p>
        </p:txBody>
      </p:sp>
      <p:sp>
        <p:nvSpPr>
          <p:cNvPr id="1026" name="Google Shape;1026;p21"/>
          <p:cNvSpPr txBox="1">
            <a:spLocks noGrp="1"/>
          </p:cNvSpPr>
          <p:nvPr>
            <p:ph type="title" idx="5" hasCustomPrompt="1"/>
          </p:nvPr>
        </p:nvSpPr>
        <p:spPr>
          <a:xfrm>
            <a:off x="2335625" y="2027893"/>
            <a:ext cx="44727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2pPr>
            <a:lvl3pPr lvl="2"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3pPr>
            <a:lvl4pPr lvl="3"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4pPr>
            <a:lvl5pPr lvl="4"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5pPr>
            <a:lvl6pPr lvl="5"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6pPr>
            <a:lvl7pPr lvl="6"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7pPr>
            <a:lvl8pPr lvl="7"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8pPr>
            <a:lvl9pPr lvl="8" algn="ctr" rtl="0">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9pPr>
          </a:lstStyle>
          <a:p>
            <a:r>
              <a:t>xx%</a:t>
            </a:r>
          </a:p>
        </p:txBody>
      </p:sp>
      <p:sp>
        <p:nvSpPr>
          <p:cNvPr id="1027" name="Google Shape;1027;p21"/>
          <p:cNvSpPr txBox="1">
            <a:spLocks noGrp="1"/>
          </p:cNvSpPr>
          <p:nvPr>
            <p:ph type="title" idx="6" hasCustomPrompt="1"/>
          </p:nvPr>
        </p:nvSpPr>
        <p:spPr>
          <a:xfrm>
            <a:off x="3415563" y="3227121"/>
            <a:ext cx="4472700" cy="697800"/>
          </a:xfrm>
          <a:prstGeom prst="rect">
            <a:avLst/>
          </a:prstGeom>
        </p:spPr>
        <p:txBody>
          <a:bodyPr spcFirstLastPara="1" wrap="square" lIns="91425" tIns="91425" rIns="91425" bIns="91425" anchor="b" anchorCtr="0">
            <a:noAutofit/>
          </a:bodyPr>
          <a:lstStyle>
            <a:lvl1pPr marL="0" marR="0" lvl="0" indent="0" algn="r" rtl="0">
              <a:lnSpc>
                <a:spcPct val="100000"/>
              </a:lnSpc>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2pPr>
            <a:lvl3pPr lvl="2" algn="ctr" rtl="0">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3pPr>
            <a:lvl4pPr lvl="3" algn="ctr" rtl="0">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4pPr>
            <a:lvl5pPr lvl="4" algn="ctr" rtl="0">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5pPr>
            <a:lvl6pPr lvl="5" algn="ctr" rtl="0">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6pPr>
            <a:lvl7pPr lvl="6" algn="ctr" rtl="0">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7pPr>
            <a:lvl8pPr lvl="7" algn="ctr" rtl="0">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8pPr>
            <a:lvl9pPr lvl="8" algn="ctr" rtl="0">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
    <p:bg>
      <p:bgPr>
        <a:gradFill>
          <a:gsLst>
            <a:gs pos="0">
              <a:srgbClr val="1F1F1F"/>
            </a:gs>
            <a:gs pos="100000">
              <a:srgbClr val="0C343D"/>
            </a:gs>
          </a:gsLst>
          <a:lin ang="0" scaled="0"/>
        </a:gradFill>
        <a:effectLst/>
      </p:bgPr>
    </p:bg>
    <p:spTree>
      <p:nvGrpSpPr>
        <p:cNvPr id="1" name="Shape 1028"/>
        <p:cNvGrpSpPr/>
        <p:nvPr/>
      </p:nvGrpSpPr>
      <p:grpSpPr>
        <a:xfrm>
          <a:off x="0" y="0"/>
          <a:ext cx="0" cy="0"/>
          <a:chOff x="0" y="0"/>
          <a:chExt cx="0" cy="0"/>
        </a:xfrm>
      </p:grpSpPr>
      <p:sp>
        <p:nvSpPr>
          <p:cNvPr id="1029" name="Google Shape;1029;p22"/>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2"/>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1" name="Google Shape;1031;p22"/>
          <p:cNvSpPr txBox="1">
            <a:spLocks noGrp="1"/>
          </p:cNvSpPr>
          <p:nvPr>
            <p:ph type="subTitle" idx="1"/>
          </p:nvPr>
        </p:nvSpPr>
        <p:spPr>
          <a:xfrm>
            <a:off x="1856819" y="1242575"/>
            <a:ext cx="22854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Josefin Sans"/>
              <a:buNone/>
              <a:defRPr sz="1400">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032" name="Google Shape;1032;p22"/>
          <p:cNvSpPr txBox="1">
            <a:spLocks noGrp="1"/>
          </p:cNvSpPr>
          <p:nvPr>
            <p:ph type="subTitle" idx="2"/>
          </p:nvPr>
        </p:nvSpPr>
        <p:spPr>
          <a:xfrm>
            <a:off x="1683306" y="1557925"/>
            <a:ext cx="26325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200"/>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1033" name="Google Shape;1033;p22"/>
          <p:cNvSpPr txBox="1">
            <a:spLocks noGrp="1"/>
          </p:cNvSpPr>
          <p:nvPr>
            <p:ph type="subTitle" idx="3"/>
          </p:nvPr>
        </p:nvSpPr>
        <p:spPr>
          <a:xfrm>
            <a:off x="5001788" y="1242575"/>
            <a:ext cx="22854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Josefin Sans"/>
              <a:buNone/>
              <a:defRPr sz="1400">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034" name="Google Shape;1034;p22"/>
          <p:cNvSpPr txBox="1">
            <a:spLocks noGrp="1"/>
          </p:cNvSpPr>
          <p:nvPr>
            <p:ph type="subTitle" idx="4"/>
          </p:nvPr>
        </p:nvSpPr>
        <p:spPr>
          <a:xfrm>
            <a:off x="4853175" y="1557925"/>
            <a:ext cx="25827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200"/>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1035" name="Google Shape;1035;p22"/>
          <p:cNvSpPr txBox="1">
            <a:spLocks noGrp="1"/>
          </p:cNvSpPr>
          <p:nvPr>
            <p:ph type="subTitle" idx="5"/>
          </p:nvPr>
        </p:nvSpPr>
        <p:spPr>
          <a:xfrm>
            <a:off x="1856819" y="3354075"/>
            <a:ext cx="22854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Josefin Sans"/>
              <a:buNone/>
              <a:defRPr sz="1400">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036" name="Google Shape;1036;p22"/>
          <p:cNvSpPr txBox="1">
            <a:spLocks noGrp="1"/>
          </p:cNvSpPr>
          <p:nvPr>
            <p:ph type="subTitle" idx="6"/>
          </p:nvPr>
        </p:nvSpPr>
        <p:spPr>
          <a:xfrm>
            <a:off x="1683300" y="3677125"/>
            <a:ext cx="26325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200"/>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1037" name="Google Shape;1037;p22"/>
          <p:cNvSpPr txBox="1">
            <a:spLocks noGrp="1"/>
          </p:cNvSpPr>
          <p:nvPr>
            <p:ph type="subTitle" idx="7"/>
          </p:nvPr>
        </p:nvSpPr>
        <p:spPr>
          <a:xfrm>
            <a:off x="5001788" y="3354075"/>
            <a:ext cx="22854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Josefin Sans"/>
              <a:buNone/>
              <a:defRPr sz="1400">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038" name="Google Shape;1038;p22"/>
          <p:cNvSpPr txBox="1">
            <a:spLocks noGrp="1"/>
          </p:cNvSpPr>
          <p:nvPr>
            <p:ph type="subTitle" idx="8"/>
          </p:nvPr>
        </p:nvSpPr>
        <p:spPr>
          <a:xfrm>
            <a:off x="4853176" y="3677125"/>
            <a:ext cx="25827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200"/>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grpSp>
        <p:nvGrpSpPr>
          <p:cNvPr id="1039" name="Google Shape;1039;p22"/>
          <p:cNvGrpSpPr/>
          <p:nvPr/>
        </p:nvGrpSpPr>
        <p:grpSpPr>
          <a:xfrm>
            <a:off x="7680835" y="203543"/>
            <a:ext cx="1235880" cy="910330"/>
            <a:chOff x="7826678" y="316225"/>
            <a:chExt cx="1235880" cy="910330"/>
          </a:xfrm>
        </p:grpSpPr>
        <p:sp>
          <p:nvSpPr>
            <p:cNvPr id="1040" name="Google Shape;1040;p22"/>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2"/>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2"/>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2"/>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2"/>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2"/>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2"/>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2"/>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2"/>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2"/>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2"/>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2"/>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2"/>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2"/>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2"/>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2"/>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2"/>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2"/>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2"/>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2"/>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2"/>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2"/>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2"/>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2"/>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2"/>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2"/>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2"/>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2"/>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2"/>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2"/>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2"/>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2"/>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2"/>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2"/>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2"/>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2"/>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2"/>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2"/>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2"/>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2"/>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2"/>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2"/>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2"/>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2"/>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2"/>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2"/>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2"/>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2"/>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2">
  <p:cSld name="BLANK_1_1_1_3">
    <p:bg>
      <p:bgPr>
        <a:gradFill>
          <a:gsLst>
            <a:gs pos="0">
              <a:srgbClr val="1F1F1F"/>
            </a:gs>
            <a:gs pos="100000">
              <a:srgbClr val="0C343D"/>
            </a:gs>
          </a:gsLst>
          <a:lin ang="0" scaled="0"/>
        </a:gradFill>
        <a:effectLst/>
      </p:bgPr>
    </p:bg>
    <p:spTree>
      <p:nvGrpSpPr>
        <p:cNvPr id="1" name="Shape 1088"/>
        <p:cNvGrpSpPr/>
        <p:nvPr/>
      </p:nvGrpSpPr>
      <p:grpSpPr>
        <a:xfrm>
          <a:off x="0" y="0"/>
          <a:ext cx="0" cy="0"/>
          <a:chOff x="0" y="0"/>
          <a:chExt cx="0" cy="0"/>
        </a:xfrm>
      </p:grpSpPr>
      <p:sp>
        <p:nvSpPr>
          <p:cNvPr id="1089" name="Google Shape;1089;p23"/>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3"/>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91" name="Google Shape;1091;p23"/>
          <p:cNvSpPr txBox="1">
            <a:spLocks noGrp="1"/>
          </p:cNvSpPr>
          <p:nvPr>
            <p:ph type="subTitle" idx="1"/>
          </p:nvPr>
        </p:nvSpPr>
        <p:spPr>
          <a:xfrm>
            <a:off x="1571969" y="1289388"/>
            <a:ext cx="2285400" cy="445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Font typeface="Josefin Sans"/>
              <a:buNone/>
              <a:defRPr sz="1400">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092" name="Google Shape;1092;p23"/>
          <p:cNvSpPr txBox="1">
            <a:spLocks noGrp="1"/>
          </p:cNvSpPr>
          <p:nvPr>
            <p:ph type="subTitle" idx="2"/>
          </p:nvPr>
        </p:nvSpPr>
        <p:spPr>
          <a:xfrm>
            <a:off x="1572000" y="1604738"/>
            <a:ext cx="2285400" cy="49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34343"/>
              </a:buClr>
              <a:buSzPts val="1100"/>
              <a:buFont typeface="Josefin Slab"/>
              <a:buNone/>
              <a:defRPr sz="1200">
                <a:solidFill>
                  <a:schemeClr val="lt2"/>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1093" name="Google Shape;1093;p23"/>
          <p:cNvSpPr txBox="1">
            <a:spLocks noGrp="1"/>
          </p:cNvSpPr>
          <p:nvPr>
            <p:ph type="subTitle" idx="3"/>
          </p:nvPr>
        </p:nvSpPr>
        <p:spPr>
          <a:xfrm>
            <a:off x="5610588" y="2165975"/>
            <a:ext cx="2285400" cy="44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Josefin Sans"/>
              <a:buNone/>
              <a:defRPr sz="1400">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094" name="Google Shape;1094;p23"/>
          <p:cNvSpPr txBox="1">
            <a:spLocks noGrp="1"/>
          </p:cNvSpPr>
          <p:nvPr>
            <p:ph type="subTitle" idx="4"/>
          </p:nvPr>
        </p:nvSpPr>
        <p:spPr>
          <a:xfrm>
            <a:off x="5610625" y="2481325"/>
            <a:ext cx="2285400" cy="49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Font typeface="Josefin Slab"/>
              <a:buNone/>
              <a:defRPr sz="1200">
                <a:solidFill>
                  <a:schemeClr val="lt2"/>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1095" name="Google Shape;1095;p23"/>
          <p:cNvSpPr txBox="1">
            <a:spLocks noGrp="1"/>
          </p:cNvSpPr>
          <p:nvPr>
            <p:ph type="subTitle" idx="5"/>
          </p:nvPr>
        </p:nvSpPr>
        <p:spPr>
          <a:xfrm>
            <a:off x="1247969" y="2170013"/>
            <a:ext cx="2285400" cy="445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Font typeface="Josefin Sans"/>
              <a:buNone/>
              <a:defRPr sz="1400">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096" name="Google Shape;1096;p23"/>
          <p:cNvSpPr txBox="1">
            <a:spLocks noGrp="1"/>
          </p:cNvSpPr>
          <p:nvPr>
            <p:ph type="subTitle" idx="6"/>
          </p:nvPr>
        </p:nvSpPr>
        <p:spPr>
          <a:xfrm>
            <a:off x="1248000" y="2493063"/>
            <a:ext cx="2285400" cy="49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34343"/>
              </a:buClr>
              <a:buSzPts val="1100"/>
              <a:buFont typeface="Josefin Slab"/>
              <a:buNone/>
              <a:defRPr sz="1200">
                <a:solidFill>
                  <a:schemeClr val="lt2"/>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1097" name="Google Shape;1097;p23"/>
          <p:cNvSpPr txBox="1">
            <a:spLocks noGrp="1"/>
          </p:cNvSpPr>
          <p:nvPr>
            <p:ph type="subTitle" idx="7"/>
          </p:nvPr>
        </p:nvSpPr>
        <p:spPr>
          <a:xfrm>
            <a:off x="5286588" y="3038750"/>
            <a:ext cx="2285400" cy="44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Josefin Sans"/>
              <a:buNone/>
              <a:defRPr sz="1400">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098" name="Google Shape;1098;p23"/>
          <p:cNvSpPr txBox="1">
            <a:spLocks noGrp="1"/>
          </p:cNvSpPr>
          <p:nvPr>
            <p:ph type="subTitle" idx="8"/>
          </p:nvPr>
        </p:nvSpPr>
        <p:spPr>
          <a:xfrm>
            <a:off x="5286625" y="3361800"/>
            <a:ext cx="2285400" cy="49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Font typeface="Josefin Slab"/>
              <a:buNone/>
              <a:defRPr sz="1200">
                <a:solidFill>
                  <a:schemeClr val="lt2"/>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grpSp>
        <p:nvGrpSpPr>
          <p:cNvPr id="1099" name="Google Shape;1099;p23"/>
          <p:cNvGrpSpPr/>
          <p:nvPr/>
        </p:nvGrpSpPr>
        <p:grpSpPr>
          <a:xfrm>
            <a:off x="7680835" y="203543"/>
            <a:ext cx="1235880" cy="910330"/>
            <a:chOff x="7826678" y="316225"/>
            <a:chExt cx="1235880" cy="910330"/>
          </a:xfrm>
        </p:grpSpPr>
        <p:sp>
          <p:nvSpPr>
            <p:cNvPr id="1100" name="Google Shape;1100;p23"/>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3"/>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3"/>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3"/>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3"/>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3"/>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3"/>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3"/>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3"/>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3"/>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3"/>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3"/>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3"/>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3"/>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3"/>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3"/>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3"/>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3"/>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3"/>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3"/>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3"/>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3"/>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3"/>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3"/>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3"/>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3"/>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3"/>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3"/>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3"/>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3"/>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3"/>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3"/>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3"/>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3"/>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3"/>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3"/>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3"/>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3"/>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3"/>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3"/>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3"/>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3"/>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3"/>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3"/>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3"/>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rgbClr val="1F1F1F"/>
            </a:gs>
            <a:gs pos="100000">
              <a:srgbClr val="0C343D"/>
            </a:gs>
          </a:gsLst>
          <a:lin ang="0" scaled="0"/>
        </a:gradFill>
        <a:effectLst/>
      </p:bgPr>
    </p:bg>
    <p:spTree>
      <p:nvGrpSpPr>
        <p:cNvPr id="1" name="Shape 112"/>
        <p:cNvGrpSpPr/>
        <p:nvPr/>
      </p:nvGrpSpPr>
      <p:grpSpPr>
        <a:xfrm>
          <a:off x="0" y="0"/>
          <a:ext cx="0" cy="0"/>
          <a:chOff x="0" y="0"/>
          <a:chExt cx="0" cy="0"/>
        </a:xfrm>
      </p:grpSpPr>
      <p:sp>
        <p:nvSpPr>
          <p:cNvPr id="113" name="Google Shape;113;p4"/>
          <p:cNvSpPr/>
          <p:nvPr/>
        </p:nvSpPr>
        <p:spPr>
          <a:xfrm>
            <a:off x="1377650" y="544200"/>
            <a:ext cx="7766400" cy="405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6" name="Google Shape;116;p4"/>
          <p:cNvSpPr txBox="1">
            <a:spLocks noGrp="1"/>
          </p:cNvSpPr>
          <p:nvPr>
            <p:ph type="body" idx="1"/>
          </p:nvPr>
        </p:nvSpPr>
        <p:spPr>
          <a:xfrm>
            <a:off x="1907525" y="968900"/>
            <a:ext cx="6516600" cy="31755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Clr>
                <a:srgbClr val="0C343D"/>
              </a:buClr>
              <a:buSzPts val="1000"/>
              <a:buFont typeface="Josefin Slab SemiBold"/>
              <a:buAutoNum type="arabicPeriod"/>
              <a:defRPr sz="1200">
                <a:solidFill>
                  <a:srgbClr val="0C343D"/>
                </a:solidFill>
              </a:defRPr>
            </a:lvl1pPr>
            <a:lvl2pPr marL="914400" lvl="1" indent="-317500" rtl="0">
              <a:spcBef>
                <a:spcPts val="0"/>
              </a:spcBef>
              <a:spcAft>
                <a:spcPts val="0"/>
              </a:spcAft>
              <a:buClr>
                <a:srgbClr val="0C343D"/>
              </a:buClr>
              <a:buSzPts val="1400"/>
              <a:buFont typeface="Josefin Slab SemiBold"/>
              <a:buAutoNum type="alphaLcPeriod"/>
              <a:defRPr>
                <a:solidFill>
                  <a:srgbClr val="0C343D"/>
                </a:solidFill>
              </a:defRPr>
            </a:lvl2pPr>
            <a:lvl3pPr marL="1371600" lvl="2" indent="-317500" rtl="0">
              <a:spcBef>
                <a:spcPts val="1600"/>
              </a:spcBef>
              <a:spcAft>
                <a:spcPts val="0"/>
              </a:spcAft>
              <a:buClr>
                <a:srgbClr val="0C343D"/>
              </a:buClr>
              <a:buSzPts val="1400"/>
              <a:buFont typeface="Josefin Slab SemiBold"/>
              <a:buAutoNum type="romanLcPeriod"/>
              <a:defRPr>
                <a:solidFill>
                  <a:srgbClr val="0C343D"/>
                </a:solidFill>
              </a:defRPr>
            </a:lvl3pPr>
            <a:lvl4pPr marL="1828800" lvl="3" indent="-317500" rtl="0">
              <a:spcBef>
                <a:spcPts val="1600"/>
              </a:spcBef>
              <a:spcAft>
                <a:spcPts val="0"/>
              </a:spcAft>
              <a:buClr>
                <a:srgbClr val="0C343D"/>
              </a:buClr>
              <a:buSzPts val="1400"/>
              <a:buFont typeface="Josefin Slab SemiBold"/>
              <a:buAutoNum type="arabicPeriod"/>
              <a:defRPr>
                <a:solidFill>
                  <a:srgbClr val="0C343D"/>
                </a:solidFill>
              </a:defRPr>
            </a:lvl4pPr>
            <a:lvl5pPr marL="2286000" lvl="4" indent="-317500" rtl="0">
              <a:spcBef>
                <a:spcPts val="1600"/>
              </a:spcBef>
              <a:spcAft>
                <a:spcPts val="0"/>
              </a:spcAft>
              <a:buClr>
                <a:srgbClr val="0C343D"/>
              </a:buClr>
              <a:buSzPts val="1400"/>
              <a:buFont typeface="Josefin Slab SemiBold"/>
              <a:buAutoNum type="alphaLcPeriod"/>
              <a:defRPr>
                <a:solidFill>
                  <a:srgbClr val="0C343D"/>
                </a:solidFill>
              </a:defRPr>
            </a:lvl5pPr>
            <a:lvl6pPr marL="2743200" lvl="5" indent="-317500" rtl="0">
              <a:spcBef>
                <a:spcPts val="1600"/>
              </a:spcBef>
              <a:spcAft>
                <a:spcPts val="0"/>
              </a:spcAft>
              <a:buClr>
                <a:srgbClr val="0C343D"/>
              </a:buClr>
              <a:buSzPts val="1400"/>
              <a:buFont typeface="Josefin Slab SemiBold"/>
              <a:buAutoNum type="romanLcPeriod"/>
              <a:defRPr>
                <a:solidFill>
                  <a:srgbClr val="0C343D"/>
                </a:solidFill>
              </a:defRPr>
            </a:lvl6pPr>
            <a:lvl7pPr marL="3200400" lvl="6" indent="-317500" rtl="0">
              <a:spcBef>
                <a:spcPts val="1600"/>
              </a:spcBef>
              <a:spcAft>
                <a:spcPts val="0"/>
              </a:spcAft>
              <a:buClr>
                <a:srgbClr val="0C343D"/>
              </a:buClr>
              <a:buSzPts val="1400"/>
              <a:buFont typeface="Josefin Slab SemiBold"/>
              <a:buAutoNum type="arabicPeriod"/>
              <a:defRPr>
                <a:solidFill>
                  <a:srgbClr val="0C343D"/>
                </a:solidFill>
              </a:defRPr>
            </a:lvl7pPr>
            <a:lvl8pPr marL="3657600" lvl="7" indent="-317500" rtl="0">
              <a:spcBef>
                <a:spcPts val="1600"/>
              </a:spcBef>
              <a:spcAft>
                <a:spcPts val="0"/>
              </a:spcAft>
              <a:buClr>
                <a:srgbClr val="0C343D"/>
              </a:buClr>
              <a:buSzPts val="1400"/>
              <a:buFont typeface="Josefin Slab SemiBold"/>
              <a:buAutoNum type="alphaLcPeriod"/>
              <a:defRPr>
                <a:solidFill>
                  <a:srgbClr val="0C343D"/>
                </a:solidFill>
              </a:defRPr>
            </a:lvl8pPr>
            <a:lvl9pPr marL="4114800" lvl="8" indent="-317500" rtl="0">
              <a:spcBef>
                <a:spcPts val="1600"/>
              </a:spcBef>
              <a:spcAft>
                <a:spcPts val="1600"/>
              </a:spcAft>
              <a:buClr>
                <a:srgbClr val="0C343D"/>
              </a:buClr>
              <a:buSzPts val="1400"/>
              <a:buFont typeface="Josefin Slab SemiBold"/>
              <a:buAutoNum type="romanLcPeriod"/>
              <a:defRPr>
                <a:solidFill>
                  <a:srgbClr val="0C343D"/>
                </a:solidFill>
              </a:defRPr>
            </a:lvl9pPr>
          </a:lstStyle>
          <a:p>
            <a:endParaRPr/>
          </a:p>
        </p:txBody>
      </p:sp>
      <p:grpSp>
        <p:nvGrpSpPr>
          <p:cNvPr id="117" name="Google Shape;117;p4"/>
          <p:cNvGrpSpPr/>
          <p:nvPr/>
        </p:nvGrpSpPr>
        <p:grpSpPr>
          <a:xfrm>
            <a:off x="7680835" y="203543"/>
            <a:ext cx="1235880" cy="910330"/>
            <a:chOff x="7826678" y="316225"/>
            <a:chExt cx="1235880" cy="910330"/>
          </a:xfrm>
        </p:grpSpPr>
        <p:sp>
          <p:nvSpPr>
            <p:cNvPr id="118" name="Google Shape;118;p4"/>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3">
  <p:cSld name="BLANK_1_1_1_3_1">
    <p:bg>
      <p:bgPr>
        <a:gradFill>
          <a:gsLst>
            <a:gs pos="0">
              <a:srgbClr val="1F1F1F"/>
            </a:gs>
            <a:gs pos="100000">
              <a:srgbClr val="0C343D"/>
            </a:gs>
          </a:gsLst>
          <a:lin ang="0" scaled="0"/>
        </a:gradFill>
        <a:effectLst/>
      </p:bgPr>
    </p:bg>
    <p:spTree>
      <p:nvGrpSpPr>
        <p:cNvPr id="1" name="Shape 1148"/>
        <p:cNvGrpSpPr/>
        <p:nvPr/>
      </p:nvGrpSpPr>
      <p:grpSpPr>
        <a:xfrm>
          <a:off x="0" y="0"/>
          <a:ext cx="0" cy="0"/>
          <a:chOff x="0" y="0"/>
          <a:chExt cx="0" cy="0"/>
        </a:xfrm>
      </p:grpSpPr>
      <p:sp>
        <p:nvSpPr>
          <p:cNvPr id="1149" name="Google Shape;1149;p24"/>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4"/>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1" name="Google Shape;1151;p24"/>
          <p:cNvSpPr txBox="1">
            <a:spLocks noGrp="1"/>
          </p:cNvSpPr>
          <p:nvPr>
            <p:ph type="subTitle" idx="1"/>
          </p:nvPr>
        </p:nvSpPr>
        <p:spPr>
          <a:xfrm>
            <a:off x="1453485" y="2109811"/>
            <a:ext cx="14097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Josefin Sans"/>
              <a:buNone/>
              <a:defRPr>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152" name="Google Shape;1152;p24"/>
          <p:cNvSpPr txBox="1">
            <a:spLocks noGrp="1"/>
          </p:cNvSpPr>
          <p:nvPr>
            <p:ph type="subTitle" idx="2"/>
          </p:nvPr>
        </p:nvSpPr>
        <p:spPr>
          <a:xfrm>
            <a:off x="1453500" y="2868731"/>
            <a:ext cx="1409700" cy="9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100"/>
              <a:buFont typeface="Josefin Slab"/>
              <a:buNone/>
              <a:defRPr sz="1200">
                <a:solidFill>
                  <a:schemeClr val="dk1"/>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1153" name="Google Shape;1153;p24"/>
          <p:cNvSpPr txBox="1">
            <a:spLocks noGrp="1"/>
          </p:cNvSpPr>
          <p:nvPr>
            <p:ph type="subTitle" idx="3"/>
          </p:nvPr>
        </p:nvSpPr>
        <p:spPr>
          <a:xfrm>
            <a:off x="4671658" y="2109811"/>
            <a:ext cx="14097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Josefin Sans"/>
              <a:buNone/>
              <a:defRPr>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154" name="Google Shape;1154;p24"/>
          <p:cNvSpPr txBox="1">
            <a:spLocks noGrp="1"/>
          </p:cNvSpPr>
          <p:nvPr>
            <p:ph type="subTitle" idx="4"/>
          </p:nvPr>
        </p:nvSpPr>
        <p:spPr>
          <a:xfrm>
            <a:off x="4671673" y="2868731"/>
            <a:ext cx="1409700" cy="9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100"/>
              <a:buFont typeface="Josefin Slab"/>
              <a:buNone/>
              <a:defRPr sz="1200">
                <a:solidFill>
                  <a:schemeClr val="dk1"/>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1155" name="Google Shape;1155;p24"/>
          <p:cNvSpPr txBox="1">
            <a:spLocks noGrp="1"/>
          </p:cNvSpPr>
          <p:nvPr>
            <p:ph type="subTitle" idx="5"/>
          </p:nvPr>
        </p:nvSpPr>
        <p:spPr>
          <a:xfrm>
            <a:off x="3062559" y="2109811"/>
            <a:ext cx="14097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Josefin Sans"/>
              <a:buNone/>
              <a:defRPr>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156" name="Google Shape;1156;p24"/>
          <p:cNvSpPr txBox="1">
            <a:spLocks noGrp="1"/>
          </p:cNvSpPr>
          <p:nvPr>
            <p:ph type="subTitle" idx="6"/>
          </p:nvPr>
        </p:nvSpPr>
        <p:spPr>
          <a:xfrm>
            <a:off x="3062572" y="2868731"/>
            <a:ext cx="1409700" cy="9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100"/>
              <a:buFont typeface="Josefin Slab"/>
              <a:buNone/>
              <a:defRPr sz="1200">
                <a:solidFill>
                  <a:schemeClr val="dk1"/>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1157" name="Google Shape;1157;p24"/>
          <p:cNvSpPr txBox="1">
            <a:spLocks noGrp="1"/>
          </p:cNvSpPr>
          <p:nvPr>
            <p:ph type="subTitle" idx="7"/>
          </p:nvPr>
        </p:nvSpPr>
        <p:spPr>
          <a:xfrm>
            <a:off x="6280787" y="2109811"/>
            <a:ext cx="14097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Josefin Sans"/>
              <a:buNone/>
              <a:defRPr>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158" name="Google Shape;1158;p24"/>
          <p:cNvSpPr txBox="1">
            <a:spLocks noGrp="1"/>
          </p:cNvSpPr>
          <p:nvPr>
            <p:ph type="subTitle" idx="8"/>
          </p:nvPr>
        </p:nvSpPr>
        <p:spPr>
          <a:xfrm>
            <a:off x="6280800" y="2868731"/>
            <a:ext cx="1409700" cy="9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100"/>
              <a:buFont typeface="Josefin Slab"/>
              <a:buNone/>
              <a:defRPr sz="1200">
                <a:solidFill>
                  <a:schemeClr val="dk1"/>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grpSp>
        <p:nvGrpSpPr>
          <p:cNvPr id="1159" name="Google Shape;1159;p24"/>
          <p:cNvGrpSpPr/>
          <p:nvPr/>
        </p:nvGrpSpPr>
        <p:grpSpPr>
          <a:xfrm>
            <a:off x="7680835" y="203543"/>
            <a:ext cx="1235880" cy="910330"/>
            <a:chOff x="7826678" y="316225"/>
            <a:chExt cx="1235880" cy="910330"/>
          </a:xfrm>
        </p:grpSpPr>
        <p:sp>
          <p:nvSpPr>
            <p:cNvPr id="1160" name="Google Shape;1160;p24"/>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4"/>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4"/>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4"/>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4"/>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4"/>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4"/>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4"/>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4"/>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4"/>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4"/>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4"/>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4"/>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4"/>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4"/>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4"/>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4"/>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4"/>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4"/>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4"/>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4"/>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4"/>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4"/>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4"/>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4"/>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4"/>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4"/>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4"/>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4"/>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4"/>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4"/>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4"/>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4"/>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4"/>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4">
  <p:cSld name="BLANK_1_1_1_3_1_1">
    <p:bg>
      <p:bgPr>
        <a:gradFill>
          <a:gsLst>
            <a:gs pos="0">
              <a:srgbClr val="1F1F1F"/>
            </a:gs>
            <a:gs pos="100000">
              <a:srgbClr val="0C343D"/>
            </a:gs>
          </a:gsLst>
          <a:lin ang="0" scaled="0"/>
        </a:gradFill>
        <a:effectLst/>
      </p:bgPr>
    </p:bg>
    <p:spTree>
      <p:nvGrpSpPr>
        <p:cNvPr id="1" name="Shape 1208"/>
        <p:cNvGrpSpPr/>
        <p:nvPr/>
      </p:nvGrpSpPr>
      <p:grpSpPr>
        <a:xfrm>
          <a:off x="0" y="0"/>
          <a:ext cx="0" cy="0"/>
          <a:chOff x="0" y="0"/>
          <a:chExt cx="0" cy="0"/>
        </a:xfrm>
      </p:grpSpPr>
      <p:sp>
        <p:nvSpPr>
          <p:cNvPr id="1209" name="Google Shape;1209;p25"/>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5"/>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1" name="Google Shape;1211;p25"/>
          <p:cNvSpPr txBox="1">
            <a:spLocks noGrp="1"/>
          </p:cNvSpPr>
          <p:nvPr>
            <p:ph type="subTitle" idx="1"/>
          </p:nvPr>
        </p:nvSpPr>
        <p:spPr>
          <a:xfrm>
            <a:off x="1301085" y="2423236"/>
            <a:ext cx="14097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434343"/>
              </a:buClr>
              <a:buSzPts val="1800"/>
              <a:buFont typeface="Josefin Sans"/>
              <a:buNone/>
              <a:defRPr>
                <a:solidFill>
                  <a:schemeClr val="dk1"/>
                </a:solidFill>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212" name="Google Shape;1212;p25"/>
          <p:cNvSpPr txBox="1">
            <a:spLocks noGrp="1"/>
          </p:cNvSpPr>
          <p:nvPr>
            <p:ph type="subTitle" idx="2"/>
          </p:nvPr>
        </p:nvSpPr>
        <p:spPr>
          <a:xfrm>
            <a:off x="1301100" y="2868731"/>
            <a:ext cx="1409700" cy="9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100"/>
              <a:buFont typeface="Josefin Slab"/>
              <a:buNone/>
              <a:defRPr sz="1200">
                <a:solidFill>
                  <a:schemeClr val="dk1"/>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1213" name="Google Shape;1213;p25"/>
          <p:cNvSpPr txBox="1">
            <a:spLocks noGrp="1"/>
          </p:cNvSpPr>
          <p:nvPr>
            <p:ph type="subTitle" idx="3"/>
          </p:nvPr>
        </p:nvSpPr>
        <p:spPr>
          <a:xfrm>
            <a:off x="4519258" y="2423236"/>
            <a:ext cx="14097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434343"/>
              </a:buClr>
              <a:buSzPts val="1800"/>
              <a:buFont typeface="Josefin Sans"/>
              <a:buNone/>
              <a:defRPr>
                <a:solidFill>
                  <a:schemeClr val="dk1"/>
                </a:solidFill>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214" name="Google Shape;1214;p25"/>
          <p:cNvSpPr txBox="1">
            <a:spLocks noGrp="1"/>
          </p:cNvSpPr>
          <p:nvPr>
            <p:ph type="subTitle" idx="4"/>
          </p:nvPr>
        </p:nvSpPr>
        <p:spPr>
          <a:xfrm>
            <a:off x="4519273" y="2868731"/>
            <a:ext cx="1409700" cy="9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100"/>
              <a:buFont typeface="Josefin Slab"/>
              <a:buNone/>
              <a:defRPr sz="1200">
                <a:solidFill>
                  <a:schemeClr val="dk1"/>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1215" name="Google Shape;1215;p25"/>
          <p:cNvSpPr txBox="1">
            <a:spLocks noGrp="1"/>
          </p:cNvSpPr>
          <p:nvPr>
            <p:ph type="subTitle" idx="5"/>
          </p:nvPr>
        </p:nvSpPr>
        <p:spPr>
          <a:xfrm>
            <a:off x="2910159" y="2423236"/>
            <a:ext cx="14097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434343"/>
              </a:buClr>
              <a:buSzPts val="1800"/>
              <a:buFont typeface="Josefin Sans"/>
              <a:buNone/>
              <a:defRPr>
                <a:solidFill>
                  <a:schemeClr val="lt2"/>
                </a:solidFill>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216" name="Google Shape;1216;p25"/>
          <p:cNvSpPr txBox="1">
            <a:spLocks noGrp="1"/>
          </p:cNvSpPr>
          <p:nvPr>
            <p:ph type="subTitle" idx="6"/>
          </p:nvPr>
        </p:nvSpPr>
        <p:spPr>
          <a:xfrm>
            <a:off x="2910172" y="2868731"/>
            <a:ext cx="1409700" cy="9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100"/>
              <a:buFont typeface="Josefin Slab"/>
              <a:buNone/>
              <a:defRPr sz="1200">
                <a:solidFill>
                  <a:schemeClr val="lt2"/>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1217" name="Google Shape;1217;p25"/>
          <p:cNvSpPr txBox="1">
            <a:spLocks noGrp="1"/>
          </p:cNvSpPr>
          <p:nvPr>
            <p:ph type="subTitle" idx="7"/>
          </p:nvPr>
        </p:nvSpPr>
        <p:spPr>
          <a:xfrm>
            <a:off x="6128387" y="2423236"/>
            <a:ext cx="14097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Josefin Sans"/>
              <a:buNone/>
              <a:defRPr>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218" name="Google Shape;1218;p25"/>
          <p:cNvSpPr txBox="1">
            <a:spLocks noGrp="1"/>
          </p:cNvSpPr>
          <p:nvPr>
            <p:ph type="subTitle" idx="8"/>
          </p:nvPr>
        </p:nvSpPr>
        <p:spPr>
          <a:xfrm>
            <a:off x="6128400" y="2868731"/>
            <a:ext cx="1409700" cy="9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200"/>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grpSp>
        <p:nvGrpSpPr>
          <p:cNvPr id="1219" name="Google Shape;1219;p25"/>
          <p:cNvGrpSpPr/>
          <p:nvPr/>
        </p:nvGrpSpPr>
        <p:grpSpPr>
          <a:xfrm>
            <a:off x="7680835" y="203543"/>
            <a:ext cx="1235880" cy="910330"/>
            <a:chOff x="7826678" y="316225"/>
            <a:chExt cx="1235880" cy="910330"/>
          </a:xfrm>
        </p:grpSpPr>
        <p:sp>
          <p:nvSpPr>
            <p:cNvPr id="1220" name="Google Shape;1220;p25"/>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5"/>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5"/>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5"/>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5"/>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5"/>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5"/>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5"/>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5"/>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5"/>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5"/>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5"/>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5"/>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5"/>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5"/>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5"/>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5"/>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5"/>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5"/>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5"/>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5"/>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5"/>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5"/>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5"/>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5"/>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5"/>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5"/>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5"/>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5"/>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5"/>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5"/>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5"/>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5"/>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5"/>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5"/>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5"/>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5"/>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5"/>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5"/>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5"/>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BLANK_1_1_1_2">
    <p:bg>
      <p:bgPr>
        <a:gradFill>
          <a:gsLst>
            <a:gs pos="0">
              <a:srgbClr val="1F1F1F"/>
            </a:gs>
            <a:gs pos="100000">
              <a:srgbClr val="0C343D"/>
            </a:gs>
          </a:gsLst>
          <a:lin ang="0" scaled="0"/>
        </a:gradFill>
        <a:effectLst/>
      </p:bgPr>
    </p:bg>
    <p:spTree>
      <p:nvGrpSpPr>
        <p:cNvPr id="1" name="Shape 1268"/>
        <p:cNvGrpSpPr/>
        <p:nvPr/>
      </p:nvGrpSpPr>
      <p:grpSpPr>
        <a:xfrm>
          <a:off x="0" y="0"/>
          <a:ext cx="0" cy="0"/>
          <a:chOff x="0" y="0"/>
          <a:chExt cx="0" cy="0"/>
        </a:xfrm>
      </p:grpSpPr>
      <p:sp>
        <p:nvSpPr>
          <p:cNvPr id="1269" name="Google Shape;1269;p26"/>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6"/>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1" name="Google Shape;1271;p26"/>
          <p:cNvSpPr txBox="1">
            <a:spLocks noGrp="1"/>
          </p:cNvSpPr>
          <p:nvPr>
            <p:ph type="subTitle" idx="1"/>
          </p:nvPr>
        </p:nvSpPr>
        <p:spPr>
          <a:xfrm>
            <a:off x="1774700" y="2530375"/>
            <a:ext cx="22854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Josefin Sans"/>
              <a:buNone/>
              <a:defRPr sz="3600">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272" name="Google Shape;1272;p26"/>
          <p:cNvSpPr txBox="1">
            <a:spLocks noGrp="1"/>
          </p:cNvSpPr>
          <p:nvPr>
            <p:ph type="subTitle" idx="2"/>
          </p:nvPr>
        </p:nvSpPr>
        <p:spPr>
          <a:xfrm>
            <a:off x="1774650" y="3558900"/>
            <a:ext cx="22854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Font typeface="Josefin Slab"/>
              <a:buNone/>
              <a:defRPr sz="1400">
                <a:solidFill>
                  <a:schemeClr val="accent5"/>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273" name="Google Shape;1273;p26"/>
          <p:cNvSpPr txBox="1">
            <a:spLocks noGrp="1"/>
          </p:cNvSpPr>
          <p:nvPr>
            <p:ph type="subTitle" idx="3"/>
          </p:nvPr>
        </p:nvSpPr>
        <p:spPr>
          <a:xfrm>
            <a:off x="5592852" y="2530375"/>
            <a:ext cx="22854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Josefin Sans"/>
              <a:buNone/>
              <a:defRPr sz="3600">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274" name="Google Shape;1274;p26"/>
          <p:cNvSpPr txBox="1">
            <a:spLocks noGrp="1"/>
          </p:cNvSpPr>
          <p:nvPr>
            <p:ph type="subTitle" idx="4"/>
          </p:nvPr>
        </p:nvSpPr>
        <p:spPr>
          <a:xfrm>
            <a:off x="5592850" y="3558900"/>
            <a:ext cx="22854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Font typeface="Josefin Slab"/>
              <a:buNone/>
              <a:defRPr sz="1400">
                <a:solidFill>
                  <a:schemeClr val="accent5"/>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grpSp>
        <p:nvGrpSpPr>
          <p:cNvPr id="1275" name="Google Shape;1275;p26"/>
          <p:cNvGrpSpPr/>
          <p:nvPr/>
        </p:nvGrpSpPr>
        <p:grpSpPr>
          <a:xfrm>
            <a:off x="7680835" y="203543"/>
            <a:ext cx="1235880" cy="910330"/>
            <a:chOff x="7826678" y="316225"/>
            <a:chExt cx="1235880" cy="910330"/>
          </a:xfrm>
        </p:grpSpPr>
        <p:sp>
          <p:nvSpPr>
            <p:cNvPr id="1276" name="Google Shape;1276;p26"/>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6"/>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6"/>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6"/>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6"/>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6"/>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6"/>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6"/>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6"/>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6"/>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6"/>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6"/>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6"/>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6"/>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6"/>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6"/>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6"/>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6"/>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6"/>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6"/>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6"/>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6"/>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6"/>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6"/>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6"/>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6"/>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6"/>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6"/>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6"/>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6"/>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6"/>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6"/>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3">
  <p:cSld name="BLANK_1_1_1_2_1">
    <p:bg>
      <p:bgPr>
        <a:gradFill>
          <a:gsLst>
            <a:gs pos="0">
              <a:srgbClr val="1F1F1F"/>
            </a:gs>
            <a:gs pos="100000">
              <a:srgbClr val="0C343D"/>
            </a:gs>
          </a:gsLst>
          <a:lin ang="0" scaled="0"/>
        </a:gradFill>
        <a:effectLst/>
      </p:bgPr>
    </p:bg>
    <p:spTree>
      <p:nvGrpSpPr>
        <p:cNvPr id="1" name="Shape 1324"/>
        <p:cNvGrpSpPr/>
        <p:nvPr/>
      </p:nvGrpSpPr>
      <p:grpSpPr>
        <a:xfrm>
          <a:off x="0" y="0"/>
          <a:ext cx="0" cy="0"/>
          <a:chOff x="0" y="0"/>
          <a:chExt cx="0" cy="0"/>
        </a:xfrm>
      </p:grpSpPr>
      <p:sp>
        <p:nvSpPr>
          <p:cNvPr id="1325" name="Google Shape;1325;p27"/>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7"/>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7" name="Google Shape;1327;p27"/>
          <p:cNvSpPr txBox="1">
            <a:spLocks noGrp="1"/>
          </p:cNvSpPr>
          <p:nvPr>
            <p:ph type="subTitle" idx="1"/>
          </p:nvPr>
        </p:nvSpPr>
        <p:spPr>
          <a:xfrm>
            <a:off x="1204024" y="1869925"/>
            <a:ext cx="2865900" cy="70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Josefin Sans"/>
              <a:buNone/>
              <a:defRPr sz="3600">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328" name="Google Shape;1328;p27"/>
          <p:cNvSpPr txBox="1">
            <a:spLocks noGrp="1"/>
          </p:cNvSpPr>
          <p:nvPr>
            <p:ph type="subTitle" idx="2"/>
          </p:nvPr>
        </p:nvSpPr>
        <p:spPr>
          <a:xfrm>
            <a:off x="1203988" y="2571325"/>
            <a:ext cx="2865900" cy="16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Font typeface="Josefin Slab"/>
              <a:buNone/>
              <a:defRPr sz="1400">
                <a:solidFill>
                  <a:schemeClr val="lt2"/>
                </a:solidFill>
              </a:defRPr>
            </a:lvl1pPr>
            <a:lvl2pPr lvl="1" algn="ctr" rtl="0">
              <a:lnSpc>
                <a:spcPct val="100000"/>
              </a:lnSpc>
              <a:spcBef>
                <a:spcPts val="160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329" name="Google Shape;1329;p27"/>
          <p:cNvSpPr txBox="1">
            <a:spLocks noGrp="1"/>
          </p:cNvSpPr>
          <p:nvPr>
            <p:ph type="subTitle" idx="3"/>
          </p:nvPr>
        </p:nvSpPr>
        <p:spPr>
          <a:xfrm>
            <a:off x="5062630" y="1869925"/>
            <a:ext cx="2865900" cy="70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434343"/>
              </a:buClr>
              <a:buSzPts val="1800"/>
              <a:buFont typeface="Josefin Sans"/>
              <a:buNone/>
              <a:defRPr sz="3600">
                <a:solidFill>
                  <a:schemeClr val="dk1"/>
                </a:solidFill>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330" name="Google Shape;1330;p27"/>
          <p:cNvSpPr txBox="1">
            <a:spLocks noGrp="1"/>
          </p:cNvSpPr>
          <p:nvPr>
            <p:ph type="subTitle" idx="4"/>
          </p:nvPr>
        </p:nvSpPr>
        <p:spPr>
          <a:xfrm>
            <a:off x="5062625" y="2571325"/>
            <a:ext cx="2865900" cy="16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Font typeface="Josefin Slab"/>
              <a:buNone/>
              <a:defRPr sz="1400">
                <a:solidFill>
                  <a:schemeClr val="dk1"/>
                </a:solidFill>
              </a:defRPr>
            </a:lvl1pPr>
            <a:lvl2pPr lvl="1" algn="ctr" rtl="0">
              <a:lnSpc>
                <a:spcPct val="100000"/>
              </a:lnSpc>
              <a:spcBef>
                <a:spcPts val="160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grpSp>
        <p:nvGrpSpPr>
          <p:cNvPr id="1331" name="Google Shape;1331;p27"/>
          <p:cNvGrpSpPr/>
          <p:nvPr/>
        </p:nvGrpSpPr>
        <p:grpSpPr>
          <a:xfrm>
            <a:off x="7680835" y="203543"/>
            <a:ext cx="1235880" cy="910330"/>
            <a:chOff x="7826678" y="316225"/>
            <a:chExt cx="1235880" cy="910330"/>
          </a:xfrm>
        </p:grpSpPr>
        <p:sp>
          <p:nvSpPr>
            <p:cNvPr id="1332" name="Google Shape;1332;p27"/>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7"/>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7"/>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7"/>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7"/>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7"/>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7"/>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7"/>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7"/>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7"/>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7"/>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7"/>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7"/>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7"/>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7"/>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7"/>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7"/>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7"/>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7"/>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4">
  <p:cSld name="BLANK_1_1_1_2_1_1">
    <p:bg>
      <p:bgPr>
        <a:gradFill>
          <a:gsLst>
            <a:gs pos="0">
              <a:srgbClr val="1F1F1F"/>
            </a:gs>
            <a:gs pos="100000">
              <a:srgbClr val="0C343D"/>
            </a:gs>
          </a:gsLst>
          <a:lin ang="0" scaled="0"/>
        </a:gradFill>
        <a:effectLst/>
      </p:bgPr>
    </p:bg>
    <p:spTree>
      <p:nvGrpSpPr>
        <p:cNvPr id="1" name="Shape 1380"/>
        <p:cNvGrpSpPr/>
        <p:nvPr/>
      </p:nvGrpSpPr>
      <p:grpSpPr>
        <a:xfrm>
          <a:off x="0" y="0"/>
          <a:ext cx="0" cy="0"/>
          <a:chOff x="0" y="0"/>
          <a:chExt cx="0" cy="0"/>
        </a:xfrm>
      </p:grpSpPr>
      <p:sp>
        <p:nvSpPr>
          <p:cNvPr id="1381" name="Google Shape;1381;p28"/>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3" name="Google Shape;1383;p28"/>
          <p:cNvSpPr txBox="1">
            <a:spLocks noGrp="1"/>
          </p:cNvSpPr>
          <p:nvPr>
            <p:ph type="subTitle" idx="1"/>
          </p:nvPr>
        </p:nvSpPr>
        <p:spPr>
          <a:xfrm>
            <a:off x="1774700" y="1982775"/>
            <a:ext cx="2285400" cy="714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Josefin Sans"/>
              <a:buNone/>
              <a:defRPr sz="3600">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384" name="Google Shape;1384;p28"/>
          <p:cNvSpPr txBox="1">
            <a:spLocks noGrp="1"/>
          </p:cNvSpPr>
          <p:nvPr>
            <p:ph type="subTitle" idx="2"/>
          </p:nvPr>
        </p:nvSpPr>
        <p:spPr>
          <a:xfrm>
            <a:off x="1774650" y="2697075"/>
            <a:ext cx="2285400" cy="92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Font typeface="Josefin Slab"/>
              <a:buNone/>
              <a:defRPr sz="1600">
                <a:solidFill>
                  <a:schemeClr val="lt2"/>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385" name="Google Shape;1385;p28"/>
          <p:cNvSpPr txBox="1">
            <a:spLocks noGrp="1"/>
          </p:cNvSpPr>
          <p:nvPr>
            <p:ph type="subTitle" idx="3"/>
          </p:nvPr>
        </p:nvSpPr>
        <p:spPr>
          <a:xfrm>
            <a:off x="5592851" y="1982775"/>
            <a:ext cx="2285400" cy="714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Josefin Sans"/>
              <a:buNone/>
              <a:defRPr sz="3600">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386" name="Google Shape;1386;p28"/>
          <p:cNvSpPr txBox="1">
            <a:spLocks noGrp="1"/>
          </p:cNvSpPr>
          <p:nvPr>
            <p:ph type="subTitle" idx="4"/>
          </p:nvPr>
        </p:nvSpPr>
        <p:spPr>
          <a:xfrm>
            <a:off x="5592850" y="2697075"/>
            <a:ext cx="2285400" cy="92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Font typeface="Josefin Slab"/>
              <a:buNone/>
              <a:defRPr sz="1600">
                <a:solidFill>
                  <a:schemeClr val="lt2"/>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grpSp>
        <p:nvGrpSpPr>
          <p:cNvPr id="1387" name="Google Shape;1387;p28"/>
          <p:cNvGrpSpPr/>
          <p:nvPr/>
        </p:nvGrpSpPr>
        <p:grpSpPr>
          <a:xfrm>
            <a:off x="7680835" y="203543"/>
            <a:ext cx="1235880" cy="910330"/>
            <a:chOff x="7826678" y="316225"/>
            <a:chExt cx="1235880" cy="910330"/>
          </a:xfrm>
        </p:grpSpPr>
        <p:sp>
          <p:nvSpPr>
            <p:cNvPr id="1388" name="Google Shape;1388;p28"/>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5">
  <p:cSld name="BLANK_1_1_1_2_1_1_1">
    <p:bg>
      <p:bgPr>
        <a:gradFill>
          <a:gsLst>
            <a:gs pos="0">
              <a:srgbClr val="1F1F1F"/>
            </a:gs>
            <a:gs pos="100000">
              <a:srgbClr val="0C343D"/>
            </a:gs>
          </a:gsLst>
          <a:lin ang="0" scaled="0"/>
        </a:gradFill>
        <a:effectLst/>
      </p:bgPr>
    </p:bg>
    <p:spTree>
      <p:nvGrpSpPr>
        <p:cNvPr id="1" name="Shape 1436"/>
        <p:cNvGrpSpPr/>
        <p:nvPr/>
      </p:nvGrpSpPr>
      <p:grpSpPr>
        <a:xfrm>
          <a:off x="0" y="0"/>
          <a:ext cx="0" cy="0"/>
          <a:chOff x="0" y="0"/>
          <a:chExt cx="0" cy="0"/>
        </a:xfrm>
      </p:grpSpPr>
      <p:sp>
        <p:nvSpPr>
          <p:cNvPr id="1437" name="Google Shape;1437;p29"/>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9" name="Google Shape;1439;p29"/>
          <p:cNvSpPr txBox="1">
            <a:spLocks noGrp="1"/>
          </p:cNvSpPr>
          <p:nvPr>
            <p:ph type="subTitle" idx="1"/>
          </p:nvPr>
        </p:nvSpPr>
        <p:spPr>
          <a:xfrm>
            <a:off x="1774650" y="2697075"/>
            <a:ext cx="2285400" cy="92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Font typeface="Josefin Slab"/>
              <a:buNone/>
              <a:defRPr sz="1600">
                <a:solidFill>
                  <a:schemeClr val="lt2"/>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440" name="Google Shape;1440;p29"/>
          <p:cNvSpPr txBox="1">
            <a:spLocks noGrp="1"/>
          </p:cNvSpPr>
          <p:nvPr>
            <p:ph type="subTitle" idx="2"/>
          </p:nvPr>
        </p:nvSpPr>
        <p:spPr>
          <a:xfrm>
            <a:off x="5592850" y="2697075"/>
            <a:ext cx="2285400" cy="92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Font typeface="Josefin Slab"/>
              <a:buNone/>
              <a:defRPr sz="1600">
                <a:solidFill>
                  <a:schemeClr val="lt2"/>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grpSp>
        <p:nvGrpSpPr>
          <p:cNvPr id="1441" name="Google Shape;1441;p29"/>
          <p:cNvGrpSpPr/>
          <p:nvPr/>
        </p:nvGrpSpPr>
        <p:grpSpPr>
          <a:xfrm>
            <a:off x="7680835" y="203543"/>
            <a:ext cx="1235880" cy="910330"/>
            <a:chOff x="7826678" y="316225"/>
            <a:chExt cx="1235880" cy="910330"/>
          </a:xfrm>
        </p:grpSpPr>
        <p:sp>
          <p:nvSpPr>
            <p:cNvPr id="1442" name="Google Shape;1442;p29"/>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9"/>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9"/>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9"/>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9"/>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9"/>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9"/>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9"/>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9"/>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9"/>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9"/>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9"/>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9"/>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9"/>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9"/>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9"/>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9"/>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9"/>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BLANK_1_1_1_1">
    <p:bg>
      <p:bgPr>
        <a:gradFill>
          <a:gsLst>
            <a:gs pos="0">
              <a:srgbClr val="1F1F1F"/>
            </a:gs>
            <a:gs pos="100000">
              <a:srgbClr val="0C343D"/>
            </a:gs>
          </a:gsLst>
          <a:lin ang="0" scaled="0"/>
        </a:gradFill>
        <a:effectLst/>
      </p:bgPr>
    </p:bg>
    <p:spTree>
      <p:nvGrpSpPr>
        <p:cNvPr id="1" name="Shape 1490"/>
        <p:cNvGrpSpPr/>
        <p:nvPr/>
      </p:nvGrpSpPr>
      <p:grpSpPr>
        <a:xfrm>
          <a:off x="0" y="0"/>
          <a:ext cx="0" cy="0"/>
          <a:chOff x="0" y="0"/>
          <a:chExt cx="0" cy="0"/>
        </a:xfrm>
      </p:grpSpPr>
      <p:sp>
        <p:nvSpPr>
          <p:cNvPr id="1491" name="Google Shape;1491;p30"/>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0"/>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93" name="Google Shape;1493;p30"/>
          <p:cNvSpPr txBox="1">
            <a:spLocks noGrp="1"/>
          </p:cNvSpPr>
          <p:nvPr>
            <p:ph type="title" idx="2"/>
          </p:nvPr>
        </p:nvSpPr>
        <p:spPr>
          <a:xfrm>
            <a:off x="1435925" y="1414859"/>
            <a:ext cx="15393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494" name="Google Shape;1494;p30"/>
          <p:cNvSpPr txBox="1">
            <a:spLocks noGrp="1"/>
          </p:cNvSpPr>
          <p:nvPr>
            <p:ph type="subTitle" idx="1"/>
          </p:nvPr>
        </p:nvSpPr>
        <p:spPr>
          <a:xfrm>
            <a:off x="1222025" y="1767881"/>
            <a:ext cx="1967100" cy="5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1495" name="Google Shape;1495;p30"/>
          <p:cNvSpPr txBox="1">
            <a:spLocks noGrp="1"/>
          </p:cNvSpPr>
          <p:nvPr>
            <p:ph type="title" idx="3"/>
          </p:nvPr>
        </p:nvSpPr>
        <p:spPr>
          <a:xfrm>
            <a:off x="6453325" y="1414859"/>
            <a:ext cx="15393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496" name="Google Shape;1496;p30"/>
          <p:cNvSpPr txBox="1">
            <a:spLocks noGrp="1"/>
          </p:cNvSpPr>
          <p:nvPr>
            <p:ph type="subTitle" idx="4"/>
          </p:nvPr>
        </p:nvSpPr>
        <p:spPr>
          <a:xfrm>
            <a:off x="6239425" y="1767881"/>
            <a:ext cx="1967100" cy="5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1497" name="Google Shape;1497;p30"/>
          <p:cNvSpPr txBox="1">
            <a:spLocks noGrp="1"/>
          </p:cNvSpPr>
          <p:nvPr>
            <p:ph type="title" idx="5"/>
          </p:nvPr>
        </p:nvSpPr>
        <p:spPr>
          <a:xfrm>
            <a:off x="3955124" y="2912302"/>
            <a:ext cx="15393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498" name="Google Shape;1498;p30"/>
          <p:cNvSpPr txBox="1">
            <a:spLocks noGrp="1"/>
          </p:cNvSpPr>
          <p:nvPr>
            <p:ph type="subTitle" idx="6"/>
          </p:nvPr>
        </p:nvSpPr>
        <p:spPr>
          <a:xfrm>
            <a:off x="3741224" y="3262151"/>
            <a:ext cx="1967100" cy="5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1499" name="Google Shape;1499;p30"/>
          <p:cNvSpPr txBox="1">
            <a:spLocks noGrp="1"/>
          </p:cNvSpPr>
          <p:nvPr>
            <p:ph type="title" idx="7"/>
          </p:nvPr>
        </p:nvSpPr>
        <p:spPr>
          <a:xfrm>
            <a:off x="3955124" y="1414859"/>
            <a:ext cx="15393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500" name="Google Shape;1500;p30"/>
          <p:cNvSpPr txBox="1">
            <a:spLocks noGrp="1"/>
          </p:cNvSpPr>
          <p:nvPr>
            <p:ph type="subTitle" idx="8"/>
          </p:nvPr>
        </p:nvSpPr>
        <p:spPr>
          <a:xfrm>
            <a:off x="3741224" y="1767881"/>
            <a:ext cx="1967100" cy="5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1501" name="Google Shape;1501;p30"/>
          <p:cNvSpPr txBox="1">
            <a:spLocks noGrp="1"/>
          </p:cNvSpPr>
          <p:nvPr>
            <p:ph type="title" idx="9"/>
          </p:nvPr>
        </p:nvSpPr>
        <p:spPr>
          <a:xfrm>
            <a:off x="1204475" y="2912306"/>
            <a:ext cx="20022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502" name="Google Shape;1502;p30"/>
          <p:cNvSpPr txBox="1">
            <a:spLocks noGrp="1"/>
          </p:cNvSpPr>
          <p:nvPr>
            <p:ph type="subTitle" idx="13"/>
          </p:nvPr>
        </p:nvSpPr>
        <p:spPr>
          <a:xfrm>
            <a:off x="1222025" y="3262151"/>
            <a:ext cx="1967100" cy="5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1503" name="Google Shape;1503;p30"/>
          <p:cNvSpPr txBox="1">
            <a:spLocks noGrp="1"/>
          </p:cNvSpPr>
          <p:nvPr>
            <p:ph type="title" idx="14"/>
          </p:nvPr>
        </p:nvSpPr>
        <p:spPr>
          <a:xfrm>
            <a:off x="6453325" y="2912302"/>
            <a:ext cx="15393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504" name="Google Shape;1504;p30"/>
          <p:cNvSpPr txBox="1">
            <a:spLocks noGrp="1"/>
          </p:cNvSpPr>
          <p:nvPr>
            <p:ph type="subTitle" idx="15"/>
          </p:nvPr>
        </p:nvSpPr>
        <p:spPr>
          <a:xfrm>
            <a:off x="6169225" y="3262151"/>
            <a:ext cx="2107500" cy="5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grpSp>
        <p:nvGrpSpPr>
          <p:cNvPr id="1505" name="Google Shape;1505;p30"/>
          <p:cNvGrpSpPr/>
          <p:nvPr/>
        </p:nvGrpSpPr>
        <p:grpSpPr>
          <a:xfrm>
            <a:off x="7680835" y="203543"/>
            <a:ext cx="1235880" cy="910330"/>
            <a:chOff x="7826678" y="316225"/>
            <a:chExt cx="1235880" cy="910330"/>
          </a:xfrm>
        </p:grpSpPr>
        <p:sp>
          <p:nvSpPr>
            <p:cNvPr id="1506" name="Google Shape;1506;p30"/>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2">
  <p:cSld name="BLANK_1_1_1_1_1">
    <p:bg>
      <p:bgPr>
        <a:gradFill>
          <a:gsLst>
            <a:gs pos="0">
              <a:srgbClr val="1F1F1F"/>
            </a:gs>
            <a:gs pos="100000">
              <a:srgbClr val="0C343D"/>
            </a:gs>
          </a:gsLst>
          <a:lin ang="0" scaled="0"/>
        </a:gradFill>
        <a:effectLst/>
      </p:bgPr>
    </p:bg>
    <p:spTree>
      <p:nvGrpSpPr>
        <p:cNvPr id="1" name="Shape 1554"/>
        <p:cNvGrpSpPr/>
        <p:nvPr/>
      </p:nvGrpSpPr>
      <p:grpSpPr>
        <a:xfrm>
          <a:off x="0" y="0"/>
          <a:ext cx="0" cy="0"/>
          <a:chOff x="0" y="0"/>
          <a:chExt cx="0" cy="0"/>
        </a:xfrm>
      </p:grpSpPr>
      <p:sp>
        <p:nvSpPr>
          <p:cNvPr id="1555" name="Google Shape;1555;p31"/>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1"/>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557" name="Google Shape;1557;p31"/>
          <p:cNvGrpSpPr/>
          <p:nvPr/>
        </p:nvGrpSpPr>
        <p:grpSpPr>
          <a:xfrm>
            <a:off x="7680835" y="203543"/>
            <a:ext cx="1235880" cy="910330"/>
            <a:chOff x="7826678" y="316225"/>
            <a:chExt cx="1235880" cy="910330"/>
          </a:xfrm>
        </p:grpSpPr>
        <p:sp>
          <p:nvSpPr>
            <p:cNvPr id="1558" name="Google Shape;1558;p31"/>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1"/>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1"/>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1"/>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1"/>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1"/>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1"/>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1"/>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1"/>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1"/>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1"/>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1"/>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1"/>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1"/>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1"/>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1"/>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1"/>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1"/>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1"/>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6" name="Google Shape;1606;p31"/>
          <p:cNvSpPr txBox="1">
            <a:spLocks noGrp="1"/>
          </p:cNvSpPr>
          <p:nvPr>
            <p:ph type="subTitle" idx="1"/>
          </p:nvPr>
        </p:nvSpPr>
        <p:spPr>
          <a:xfrm>
            <a:off x="5512450" y="1213975"/>
            <a:ext cx="2617500" cy="2715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design">
  <p:cSld name="TITLE_ONLY_1">
    <p:bg>
      <p:bgPr>
        <a:gradFill>
          <a:gsLst>
            <a:gs pos="0">
              <a:srgbClr val="1F1F1F"/>
            </a:gs>
            <a:gs pos="100000">
              <a:srgbClr val="0C343D"/>
            </a:gs>
          </a:gsLst>
          <a:lin ang="0" scaled="0"/>
        </a:gradFill>
        <a:effectLst/>
      </p:bgPr>
    </p:bg>
    <p:spTree>
      <p:nvGrpSpPr>
        <p:cNvPr id="1" name="Shape 1607"/>
        <p:cNvGrpSpPr/>
        <p:nvPr/>
      </p:nvGrpSpPr>
      <p:grpSpPr>
        <a:xfrm>
          <a:off x="0" y="0"/>
          <a:ext cx="0" cy="0"/>
          <a:chOff x="0" y="0"/>
          <a:chExt cx="0" cy="0"/>
        </a:xfrm>
      </p:grpSpPr>
      <p:sp>
        <p:nvSpPr>
          <p:cNvPr id="1608" name="Google Shape;1608;p32"/>
          <p:cNvSpPr/>
          <p:nvPr/>
        </p:nvSpPr>
        <p:spPr>
          <a:xfrm>
            <a:off x="719300" y="1964425"/>
            <a:ext cx="8424600" cy="26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2"/>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611" name="Google Shape;1611;p32"/>
          <p:cNvGrpSpPr/>
          <p:nvPr/>
        </p:nvGrpSpPr>
        <p:grpSpPr>
          <a:xfrm>
            <a:off x="7680835" y="203543"/>
            <a:ext cx="1235880" cy="910330"/>
            <a:chOff x="7826678" y="316225"/>
            <a:chExt cx="1235880" cy="910330"/>
          </a:xfrm>
        </p:grpSpPr>
        <p:sp>
          <p:nvSpPr>
            <p:cNvPr id="1612" name="Google Shape;1612;p32"/>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2"/>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2"/>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2"/>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2"/>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2"/>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2"/>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2"/>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2"/>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2"/>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2"/>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2"/>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2"/>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2"/>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2"/>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2"/>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2"/>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2"/>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2"/>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2"/>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2"/>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2"/>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2"/>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2"/>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2"/>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2"/>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2"/>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2"/>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2"/>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2"/>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2"/>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2"/>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2"/>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2"/>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2"/>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2"/>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2"/>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2">
  <p:cSld name="CUSTOM">
    <p:spTree>
      <p:nvGrpSpPr>
        <p:cNvPr id="1" name="Shape 1660"/>
        <p:cNvGrpSpPr/>
        <p:nvPr/>
      </p:nvGrpSpPr>
      <p:grpSpPr>
        <a:xfrm>
          <a:off x="0" y="0"/>
          <a:ext cx="0" cy="0"/>
          <a:chOff x="0" y="0"/>
          <a:chExt cx="0" cy="0"/>
        </a:xfrm>
      </p:grpSpPr>
      <p:sp>
        <p:nvSpPr>
          <p:cNvPr id="1661" name="Google Shape;1661;p33"/>
          <p:cNvSpPr txBox="1">
            <a:spLocks noGrp="1"/>
          </p:cNvSpPr>
          <p:nvPr>
            <p:ph type="title"/>
          </p:nvPr>
        </p:nvSpPr>
        <p:spPr>
          <a:xfrm>
            <a:off x="3828898" y="1551200"/>
            <a:ext cx="3879300" cy="204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69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endParaRPr/>
          </a:p>
        </p:txBody>
      </p:sp>
      <p:grpSp>
        <p:nvGrpSpPr>
          <p:cNvPr id="1662" name="Google Shape;1662;p33"/>
          <p:cNvGrpSpPr/>
          <p:nvPr/>
        </p:nvGrpSpPr>
        <p:grpSpPr>
          <a:xfrm>
            <a:off x="7680835" y="203543"/>
            <a:ext cx="1235880" cy="910330"/>
            <a:chOff x="7826678" y="316225"/>
            <a:chExt cx="1235880" cy="910330"/>
          </a:xfrm>
        </p:grpSpPr>
        <p:sp>
          <p:nvSpPr>
            <p:cNvPr id="1663" name="Google Shape;1663;p33"/>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3"/>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3"/>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3"/>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3"/>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3"/>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3"/>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3"/>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3"/>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3"/>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3"/>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3"/>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3"/>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3"/>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3"/>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3"/>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3"/>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3"/>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3"/>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3"/>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3"/>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3"/>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3"/>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3"/>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3"/>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3"/>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3"/>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3"/>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3"/>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3"/>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3"/>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3"/>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3"/>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3"/>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3"/>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3"/>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3"/>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3"/>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3"/>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3"/>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3"/>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3"/>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3"/>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3"/>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3"/>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3"/>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3"/>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3"/>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rgbClr val="1F1F1F"/>
            </a:gs>
            <a:gs pos="100000">
              <a:srgbClr val="0C343D"/>
            </a:gs>
          </a:gsLst>
          <a:lin ang="0" scaled="0"/>
        </a:gradFill>
        <a:effectLst/>
      </p:bgPr>
    </p:bg>
    <p:spTree>
      <p:nvGrpSpPr>
        <p:cNvPr id="1" name="Shape 166"/>
        <p:cNvGrpSpPr/>
        <p:nvPr/>
      </p:nvGrpSpPr>
      <p:grpSpPr>
        <a:xfrm>
          <a:off x="0" y="0"/>
          <a:ext cx="0" cy="0"/>
          <a:chOff x="0" y="0"/>
          <a:chExt cx="0" cy="0"/>
        </a:xfrm>
      </p:grpSpPr>
      <p:sp>
        <p:nvSpPr>
          <p:cNvPr id="167" name="Google Shape;167;p5"/>
          <p:cNvSpPr/>
          <p:nvPr/>
        </p:nvSpPr>
        <p:spPr>
          <a:xfrm>
            <a:off x="719300" y="544175"/>
            <a:ext cx="7704600" cy="263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txBox="1">
            <a:spLocks noGrp="1"/>
          </p:cNvSpPr>
          <p:nvPr>
            <p:ph type="body" idx="1"/>
          </p:nvPr>
        </p:nvSpPr>
        <p:spPr>
          <a:xfrm>
            <a:off x="1289950" y="1200375"/>
            <a:ext cx="3076500" cy="1836000"/>
          </a:xfrm>
          <a:prstGeom prst="rect">
            <a:avLst/>
          </a:prstGeom>
          <a:noFill/>
        </p:spPr>
        <p:txBody>
          <a:bodyPr spcFirstLastPara="1" wrap="square" lIns="91425" tIns="91425" rIns="91425" bIns="91425" anchor="b" anchorCtr="0">
            <a:noAutofit/>
          </a:bodyPr>
          <a:lstStyle>
            <a:lvl1pPr marL="457200" lvl="0" indent="-317500" algn="r" rtl="0">
              <a:lnSpc>
                <a:spcPct val="100000"/>
              </a:lnSpc>
              <a:spcBef>
                <a:spcPts val="0"/>
              </a:spcBef>
              <a:spcAft>
                <a:spcPts val="0"/>
              </a:spcAft>
              <a:buClr>
                <a:srgbClr val="0C343D"/>
              </a:buClr>
              <a:buSzPts val="1400"/>
              <a:buChar char="●"/>
              <a:defRPr sz="1200">
                <a:solidFill>
                  <a:srgbClr val="0C343D"/>
                </a:solidFill>
              </a:defRPr>
            </a:lvl1pPr>
            <a:lvl2pPr marL="914400" lvl="1" indent="-304800" rtl="0">
              <a:spcBef>
                <a:spcPts val="1600"/>
              </a:spcBef>
              <a:spcAft>
                <a:spcPts val="0"/>
              </a:spcAft>
              <a:buClr>
                <a:srgbClr val="0C343D"/>
              </a:buClr>
              <a:buSzPts val="1200"/>
              <a:buChar char="○"/>
              <a:defRPr sz="1200">
                <a:solidFill>
                  <a:srgbClr val="0C343D"/>
                </a:solidFill>
              </a:defRPr>
            </a:lvl2pPr>
            <a:lvl3pPr marL="1371600" lvl="2" indent="-304800" rtl="0">
              <a:spcBef>
                <a:spcPts val="1600"/>
              </a:spcBef>
              <a:spcAft>
                <a:spcPts val="0"/>
              </a:spcAft>
              <a:buClr>
                <a:srgbClr val="0C343D"/>
              </a:buClr>
              <a:buSzPts val="1200"/>
              <a:buChar char="■"/>
              <a:defRPr sz="1200">
                <a:solidFill>
                  <a:srgbClr val="0C343D"/>
                </a:solidFill>
              </a:defRPr>
            </a:lvl3pPr>
            <a:lvl4pPr marL="1828800" lvl="3" indent="-304800" rtl="0">
              <a:spcBef>
                <a:spcPts val="1600"/>
              </a:spcBef>
              <a:spcAft>
                <a:spcPts val="0"/>
              </a:spcAft>
              <a:buClr>
                <a:srgbClr val="0C343D"/>
              </a:buClr>
              <a:buSzPts val="1200"/>
              <a:buChar char="●"/>
              <a:defRPr sz="1200">
                <a:solidFill>
                  <a:srgbClr val="0C343D"/>
                </a:solidFill>
              </a:defRPr>
            </a:lvl4pPr>
            <a:lvl5pPr marL="2286000" lvl="4" indent="-304800" rtl="0">
              <a:spcBef>
                <a:spcPts val="1600"/>
              </a:spcBef>
              <a:spcAft>
                <a:spcPts val="0"/>
              </a:spcAft>
              <a:buClr>
                <a:srgbClr val="0C343D"/>
              </a:buClr>
              <a:buSzPts val="1200"/>
              <a:buChar char="○"/>
              <a:defRPr sz="1200">
                <a:solidFill>
                  <a:srgbClr val="0C343D"/>
                </a:solidFill>
              </a:defRPr>
            </a:lvl5pPr>
            <a:lvl6pPr marL="2743200" lvl="5" indent="-304800" rtl="0">
              <a:spcBef>
                <a:spcPts val="1600"/>
              </a:spcBef>
              <a:spcAft>
                <a:spcPts val="0"/>
              </a:spcAft>
              <a:buClr>
                <a:srgbClr val="0C343D"/>
              </a:buClr>
              <a:buSzPts val="1200"/>
              <a:buChar char="■"/>
              <a:defRPr sz="1200">
                <a:solidFill>
                  <a:srgbClr val="0C343D"/>
                </a:solidFill>
              </a:defRPr>
            </a:lvl6pPr>
            <a:lvl7pPr marL="3200400" lvl="6" indent="-304800" rtl="0">
              <a:spcBef>
                <a:spcPts val="1600"/>
              </a:spcBef>
              <a:spcAft>
                <a:spcPts val="0"/>
              </a:spcAft>
              <a:buClr>
                <a:srgbClr val="0C343D"/>
              </a:buClr>
              <a:buSzPts val="1200"/>
              <a:buChar char="●"/>
              <a:defRPr sz="1200">
                <a:solidFill>
                  <a:srgbClr val="0C343D"/>
                </a:solidFill>
              </a:defRPr>
            </a:lvl7pPr>
            <a:lvl8pPr marL="3657600" lvl="7" indent="-304800" rtl="0">
              <a:spcBef>
                <a:spcPts val="1600"/>
              </a:spcBef>
              <a:spcAft>
                <a:spcPts val="0"/>
              </a:spcAft>
              <a:buClr>
                <a:srgbClr val="0C343D"/>
              </a:buClr>
              <a:buSzPts val="1200"/>
              <a:buChar char="○"/>
              <a:defRPr sz="1200">
                <a:solidFill>
                  <a:srgbClr val="0C343D"/>
                </a:solidFill>
              </a:defRPr>
            </a:lvl8pPr>
            <a:lvl9pPr marL="4114800" lvl="8" indent="-304800" rtl="0">
              <a:spcBef>
                <a:spcPts val="1600"/>
              </a:spcBef>
              <a:spcAft>
                <a:spcPts val="1600"/>
              </a:spcAft>
              <a:buClr>
                <a:srgbClr val="0C343D"/>
              </a:buClr>
              <a:buSzPts val="1200"/>
              <a:buChar char="■"/>
              <a:defRPr sz="1200">
                <a:solidFill>
                  <a:srgbClr val="0C343D"/>
                </a:solidFill>
              </a:defRPr>
            </a:lvl9pPr>
          </a:lstStyle>
          <a:p>
            <a:endParaRPr/>
          </a:p>
        </p:txBody>
      </p:sp>
      <p:sp>
        <p:nvSpPr>
          <p:cNvPr id="169" name="Google Shape;169;p5"/>
          <p:cNvSpPr txBox="1">
            <a:spLocks noGrp="1"/>
          </p:cNvSpPr>
          <p:nvPr>
            <p:ph type="body" idx="2"/>
          </p:nvPr>
        </p:nvSpPr>
        <p:spPr>
          <a:xfrm>
            <a:off x="4784625" y="1200375"/>
            <a:ext cx="3076500" cy="1836000"/>
          </a:xfrm>
          <a:prstGeom prst="rect">
            <a:avLst/>
          </a:prstGeom>
        </p:spPr>
        <p:txBody>
          <a:bodyPr spcFirstLastPara="1" wrap="square" lIns="91425" tIns="91425" rIns="91425" bIns="91425" anchor="b" anchorCtr="0">
            <a:noAutofit/>
          </a:bodyPr>
          <a:lstStyle>
            <a:lvl1pPr marL="457200" lvl="0" indent="-317500" rtl="0">
              <a:lnSpc>
                <a:spcPct val="100000"/>
              </a:lnSpc>
              <a:spcBef>
                <a:spcPts val="0"/>
              </a:spcBef>
              <a:spcAft>
                <a:spcPts val="0"/>
              </a:spcAft>
              <a:buClr>
                <a:srgbClr val="0C343D"/>
              </a:buClr>
              <a:buSzPts val="1400"/>
              <a:buChar char="●"/>
              <a:defRPr sz="1200">
                <a:solidFill>
                  <a:srgbClr val="0C343D"/>
                </a:solidFill>
              </a:defRPr>
            </a:lvl1pPr>
            <a:lvl2pPr marL="914400" lvl="1" indent="-304800" rtl="0">
              <a:spcBef>
                <a:spcPts val="1600"/>
              </a:spcBef>
              <a:spcAft>
                <a:spcPts val="0"/>
              </a:spcAft>
              <a:buClr>
                <a:srgbClr val="0C343D"/>
              </a:buClr>
              <a:buSzPts val="1200"/>
              <a:buChar char="○"/>
              <a:defRPr sz="1200">
                <a:solidFill>
                  <a:srgbClr val="0C343D"/>
                </a:solidFill>
              </a:defRPr>
            </a:lvl2pPr>
            <a:lvl3pPr marL="1371600" lvl="2" indent="-304800" rtl="0">
              <a:spcBef>
                <a:spcPts val="1600"/>
              </a:spcBef>
              <a:spcAft>
                <a:spcPts val="0"/>
              </a:spcAft>
              <a:buClr>
                <a:srgbClr val="0C343D"/>
              </a:buClr>
              <a:buSzPts val="1200"/>
              <a:buChar char="■"/>
              <a:defRPr sz="1200">
                <a:solidFill>
                  <a:srgbClr val="0C343D"/>
                </a:solidFill>
              </a:defRPr>
            </a:lvl3pPr>
            <a:lvl4pPr marL="1828800" lvl="3" indent="-304800" rtl="0">
              <a:spcBef>
                <a:spcPts val="1600"/>
              </a:spcBef>
              <a:spcAft>
                <a:spcPts val="0"/>
              </a:spcAft>
              <a:buClr>
                <a:srgbClr val="0C343D"/>
              </a:buClr>
              <a:buSzPts val="1200"/>
              <a:buChar char="●"/>
              <a:defRPr sz="1200">
                <a:solidFill>
                  <a:srgbClr val="0C343D"/>
                </a:solidFill>
              </a:defRPr>
            </a:lvl4pPr>
            <a:lvl5pPr marL="2286000" lvl="4" indent="-304800" rtl="0">
              <a:spcBef>
                <a:spcPts val="1600"/>
              </a:spcBef>
              <a:spcAft>
                <a:spcPts val="0"/>
              </a:spcAft>
              <a:buClr>
                <a:srgbClr val="0C343D"/>
              </a:buClr>
              <a:buSzPts val="1200"/>
              <a:buChar char="○"/>
              <a:defRPr sz="1200">
                <a:solidFill>
                  <a:srgbClr val="0C343D"/>
                </a:solidFill>
              </a:defRPr>
            </a:lvl5pPr>
            <a:lvl6pPr marL="2743200" lvl="5" indent="-304800" rtl="0">
              <a:spcBef>
                <a:spcPts val="1600"/>
              </a:spcBef>
              <a:spcAft>
                <a:spcPts val="0"/>
              </a:spcAft>
              <a:buClr>
                <a:srgbClr val="0C343D"/>
              </a:buClr>
              <a:buSzPts val="1200"/>
              <a:buChar char="■"/>
              <a:defRPr sz="1200">
                <a:solidFill>
                  <a:srgbClr val="0C343D"/>
                </a:solidFill>
              </a:defRPr>
            </a:lvl6pPr>
            <a:lvl7pPr marL="3200400" lvl="6" indent="-304800" rtl="0">
              <a:spcBef>
                <a:spcPts val="1600"/>
              </a:spcBef>
              <a:spcAft>
                <a:spcPts val="0"/>
              </a:spcAft>
              <a:buClr>
                <a:srgbClr val="0C343D"/>
              </a:buClr>
              <a:buSzPts val="1200"/>
              <a:buChar char="●"/>
              <a:defRPr sz="1200">
                <a:solidFill>
                  <a:srgbClr val="0C343D"/>
                </a:solidFill>
              </a:defRPr>
            </a:lvl7pPr>
            <a:lvl8pPr marL="3657600" lvl="7" indent="-304800" rtl="0">
              <a:spcBef>
                <a:spcPts val="1600"/>
              </a:spcBef>
              <a:spcAft>
                <a:spcPts val="0"/>
              </a:spcAft>
              <a:buClr>
                <a:srgbClr val="0C343D"/>
              </a:buClr>
              <a:buSzPts val="1200"/>
              <a:buChar char="○"/>
              <a:defRPr sz="1200">
                <a:solidFill>
                  <a:srgbClr val="0C343D"/>
                </a:solidFill>
              </a:defRPr>
            </a:lvl8pPr>
            <a:lvl9pPr marL="4114800" lvl="8" indent="-304800" rtl="0">
              <a:spcBef>
                <a:spcPts val="1600"/>
              </a:spcBef>
              <a:spcAft>
                <a:spcPts val="1600"/>
              </a:spcAft>
              <a:buClr>
                <a:srgbClr val="0C343D"/>
              </a:buClr>
              <a:buSzPts val="1200"/>
              <a:buChar char="■"/>
              <a:defRPr sz="1200">
                <a:solidFill>
                  <a:srgbClr val="0C343D"/>
                </a:solidFill>
              </a:defRPr>
            </a:lvl9pPr>
          </a:lstStyle>
          <a:p>
            <a:endParaRPr/>
          </a:p>
        </p:txBody>
      </p:sp>
      <p:grpSp>
        <p:nvGrpSpPr>
          <p:cNvPr id="170" name="Google Shape;170;p5"/>
          <p:cNvGrpSpPr/>
          <p:nvPr/>
        </p:nvGrpSpPr>
        <p:grpSpPr>
          <a:xfrm>
            <a:off x="7680835" y="203543"/>
            <a:ext cx="1235880" cy="910330"/>
            <a:chOff x="7826678" y="316225"/>
            <a:chExt cx="1235880" cy="910330"/>
          </a:xfrm>
        </p:grpSpPr>
        <p:sp>
          <p:nvSpPr>
            <p:cNvPr id="171" name="Google Shape;171;p5"/>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5"/>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2">
  <p:cSld name="CUSTOM_1">
    <p:spTree>
      <p:nvGrpSpPr>
        <p:cNvPr id="1" name="Shape 1711"/>
        <p:cNvGrpSpPr/>
        <p:nvPr/>
      </p:nvGrpSpPr>
      <p:grpSpPr>
        <a:xfrm>
          <a:off x="0" y="0"/>
          <a:ext cx="0" cy="0"/>
          <a:chOff x="0" y="0"/>
          <a:chExt cx="0" cy="0"/>
        </a:xfrm>
      </p:grpSpPr>
      <p:sp>
        <p:nvSpPr>
          <p:cNvPr id="1712" name="Google Shape;1712;p34"/>
          <p:cNvSpPr txBox="1">
            <a:spLocks noGrp="1"/>
          </p:cNvSpPr>
          <p:nvPr>
            <p:ph type="title"/>
          </p:nvPr>
        </p:nvSpPr>
        <p:spPr>
          <a:xfrm>
            <a:off x="3924550" y="1896838"/>
            <a:ext cx="3202800" cy="1032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713" name="Google Shape;1713;p34"/>
          <p:cNvGrpSpPr/>
          <p:nvPr/>
        </p:nvGrpSpPr>
        <p:grpSpPr>
          <a:xfrm>
            <a:off x="7680835" y="203543"/>
            <a:ext cx="1235880" cy="910330"/>
            <a:chOff x="7826678" y="316225"/>
            <a:chExt cx="1235880" cy="910330"/>
          </a:xfrm>
        </p:grpSpPr>
        <p:sp>
          <p:nvSpPr>
            <p:cNvPr id="1714" name="Google Shape;1714;p34"/>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4"/>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4"/>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4"/>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4"/>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4"/>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4"/>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4"/>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4"/>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4"/>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4"/>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4"/>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4"/>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4"/>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4"/>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4"/>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4"/>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4"/>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4"/>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4"/>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4"/>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4"/>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4"/>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4"/>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4"/>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4"/>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4"/>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4"/>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4"/>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4"/>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4"/>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4"/>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4"/>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4"/>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4"/>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4"/>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4"/>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4"/>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4"/>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4"/>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4"/>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4"/>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4"/>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4"/>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4"/>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4"/>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4"/>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4"/>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2" name="Google Shape;1762;p34"/>
          <p:cNvSpPr txBox="1">
            <a:spLocks noGrp="1"/>
          </p:cNvSpPr>
          <p:nvPr>
            <p:ph type="title" idx="2" hasCustomPrompt="1"/>
          </p:nvPr>
        </p:nvSpPr>
        <p:spPr>
          <a:xfrm>
            <a:off x="2110875" y="1973750"/>
            <a:ext cx="1232400" cy="119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94C3C"/>
              </a:buClr>
              <a:buSzPts val="6000"/>
              <a:buNone/>
              <a:defRPr sz="7200">
                <a:solidFill>
                  <a:schemeClr val="lt2"/>
                </a:solidFill>
              </a:defRPr>
            </a:lvl1pPr>
            <a:lvl2pPr lvl="1" algn="r" rtl="0">
              <a:spcBef>
                <a:spcPts val="0"/>
              </a:spcBef>
              <a:spcAft>
                <a:spcPts val="0"/>
              </a:spcAft>
              <a:buClr>
                <a:schemeClr val="dk2"/>
              </a:buClr>
              <a:buSzPts val="6000"/>
              <a:buNone/>
              <a:defRPr sz="6000">
                <a:solidFill>
                  <a:schemeClr val="dk2"/>
                </a:solidFill>
              </a:defRPr>
            </a:lvl2pPr>
            <a:lvl3pPr lvl="2" algn="r" rtl="0">
              <a:spcBef>
                <a:spcPts val="0"/>
              </a:spcBef>
              <a:spcAft>
                <a:spcPts val="0"/>
              </a:spcAft>
              <a:buClr>
                <a:schemeClr val="dk2"/>
              </a:buClr>
              <a:buSzPts val="6000"/>
              <a:buNone/>
              <a:defRPr sz="6000">
                <a:solidFill>
                  <a:schemeClr val="dk2"/>
                </a:solidFill>
              </a:defRPr>
            </a:lvl3pPr>
            <a:lvl4pPr lvl="3" algn="r" rtl="0">
              <a:spcBef>
                <a:spcPts val="0"/>
              </a:spcBef>
              <a:spcAft>
                <a:spcPts val="0"/>
              </a:spcAft>
              <a:buClr>
                <a:schemeClr val="dk2"/>
              </a:buClr>
              <a:buSzPts val="6000"/>
              <a:buNone/>
              <a:defRPr sz="6000">
                <a:solidFill>
                  <a:schemeClr val="dk2"/>
                </a:solidFill>
              </a:defRPr>
            </a:lvl4pPr>
            <a:lvl5pPr lvl="4" algn="r" rtl="0">
              <a:spcBef>
                <a:spcPts val="0"/>
              </a:spcBef>
              <a:spcAft>
                <a:spcPts val="0"/>
              </a:spcAft>
              <a:buClr>
                <a:schemeClr val="dk2"/>
              </a:buClr>
              <a:buSzPts val="6000"/>
              <a:buNone/>
              <a:defRPr sz="6000">
                <a:solidFill>
                  <a:schemeClr val="dk2"/>
                </a:solidFill>
              </a:defRPr>
            </a:lvl5pPr>
            <a:lvl6pPr lvl="5" algn="r" rtl="0">
              <a:spcBef>
                <a:spcPts val="0"/>
              </a:spcBef>
              <a:spcAft>
                <a:spcPts val="0"/>
              </a:spcAft>
              <a:buClr>
                <a:schemeClr val="dk2"/>
              </a:buClr>
              <a:buSzPts val="6000"/>
              <a:buNone/>
              <a:defRPr sz="6000">
                <a:solidFill>
                  <a:schemeClr val="dk2"/>
                </a:solidFill>
              </a:defRPr>
            </a:lvl6pPr>
            <a:lvl7pPr lvl="6" algn="r" rtl="0">
              <a:spcBef>
                <a:spcPts val="0"/>
              </a:spcBef>
              <a:spcAft>
                <a:spcPts val="0"/>
              </a:spcAft>
              <a:buClr>
                <a:schemeClr val="dk2"/>
              </a:buClr>
              <a:buSzPts val="6000"/>
              <a:buNone/>
              <a:defRPr sz="6000">
                <a:solidFill>
                  <a:schemeClr val="dk2"/>
                </a:solidFill>
              </a:defRPr>
            </a:lvl7pPr>
            <a:lvl8pPr lvl="7" algn="r" rtl="0">
              <a:spcBef>
                <a:spcPts val="0"/>
              </a:spcBef>
              <a:spcAft>
                <a:spcPts val="0"/>
              </a:spcAft>
              <a:buClr>
                <a:schemeClr val="dk2"/>
              </a:buClr>
              <a:buSzPts val="6000"/>
              <a:buNone/>
              <a:defRPr sz="6000">
                <a:solidFill>
                  <a:schemeClr val="dk2"/>
                </a:solidFill>
              </a:defRPr>
            </a:lvl8pPr>
            <a:lvl9pPr lvl="8" algn="r" rtl="0">
              <a:spcBef>
                <a:spcPts val="0"/>
              </a:spcBef>
              <a:spcAft>
                <a:spcPts val="0"/>
              </a:spcAft>
              <a:buClr>
                <a:schemeClr val="dk2"/>
              </a:buClr>
              <a:buSzPts val="6000"/>
              <a:buNone/>
              <a:defRPr sz="6000">
                <a:solidFill>
                  <a:schemeClr val="dk2"/>
                </a:solidFill>
              </a:defRPr>
            </a:lvl9pPr>
          </a:lstStyle>
          <a:p>
            <a:r>
              <a:t>xx%</a:t>
            </a:r>
          </a:p>
        </p:txBody>
      </p:sp>
      <p:sp>
        <p:nvSpPr>
          <p:cNvPr id="1763" name="Google Shape;1763;p34"/>
          <p:cNvSpPr txBox="1">
            <a:spLocks noGrp="1"/>
          </p:cNvSpPr>
          <p:nvPr>
            <p:ph type="subTitle" idx="1"/>
          </p:nvPr>
        </p:nvSpPr>
        <p:spPr>
          <a:xfrm>
            <a:off x="3924550" y="2863063"/>
            <a:ext cx="3769800" cy="383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6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3">
  <p:cSld name="CUSTOM_1_1">
    <p:spTree>
      <p:nvGrpSpPr>
        <p:cNvPr id="1" name="Shape 1764"/>
        <p:cNvGrpSpPr/>
        <p:nvPr/>
      </p:nvGrpSpPr>
      <p:grpSpPr>
        <a:xfrm>
          <a:off x="0" y="0"/>
          <a:ext cx="0" cy="0"/>
          <a:chOff x="0" y="0"/>
          <a:chExt cx="0" cy="0"/>
        </a:xfrm>
      </p:grpSpPr>
      <p:sp>
        <p:nvSpPr>
          <p:cNvPr id="1765" name="Google Shape;1765;p35"/>
          <p:cNvSpPr txBox="1">
            <a:spLocks noGrp="1"/>
          </p:cNvSpPr>
          <p:nvPr>
            <p:ph type="title"/>
          </p:nvPr>
        </p:nvSpPr>
        <p:spPr>
          <a:xfrm>
            <a:off x="3185063" y="2256038"/>
            <a:ext cx="3202800" cy="1032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766" name="Google Shape;1766;p35"/>
          <p:cNvGrpSpPr/>
          <p:nvPr/>
        </p:nvGrpSpPr>
        <p:grpSpPr>
          <a:xfrm>
            <a:off x="7680835" y="203543"/>
            <a:ext cx="1235880" cy="910330"/>
            <a:chOff x="7826678" y="316225"/>
            <a:chExt cx="1235880" cy="910330"/>
          </a:xfrm>
        </p:grpSpPr>
        <p:sp>
          <p:nvSpPr>
            <p:cNvPr id="1767" name="Google Shape;1767;p35"/>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5" name="Google Shape;1815;p35"/>
          <p:cNvSpPr txBox="1">
            <a:spLocks noGrp="1"/>
          </p:cNvSpPr>
          <p:nvPr>
            <p:ph type="title" idx="2" hasCustomPrompt="1"/>
          </p:nvPr>
        </p:nvSpPr>
        <p:spPr>
          <a:xfrm>
            <a:off x="2189138" y="1537525"/>
            <a:ext cx="1531200" cy="148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94C3C"/>
              </a:buClr>
              <a:buSzPts val="6000"/>
              <a:buNone/>
              <a:defRPr sz="9600">
                <a:solidFill>
                  <a:schemeClr val="dk2"/>
                </a:solidFill>
              </a:defRPr>
            </a:lvl1pPr>
            <a:lvl2pPr lvl="1" algn="r" rtl="0">
              <a:spcBef>
                <a:spcPts val="0"/>
              </a:spcBef>
              <a:spcAft>
                <a:spcPts val="0"/>
              </a:spcAft>
              <a:buClr>
                <a:schemeClr val="dk2"/>
              </a:buClr>
              <a:buSzPts val="6000"/>
              <a:buNone/>
              <a:defRPr sz="6000">
                <a:solidFill>
                  <a:schemeClr val="dk2"/>
                </a:solidFill>
              </a:defRPr>
            </a:lvl2pPr>
            <a:lvl3pPr lvl="2" algn="r" rtl="0">
              <a:spcBef>
                <a:spcPts val="0"/>
              </a:spcBef>
              <a:spcAft>
                <a:spcPts val="0"/>
              </a:spcAft>
              <a:buClr>
                <a:schemeClr val="dk2"/>
              </a:buClr>
              <a:buSzPts val="6000"/>
              <a:buNone/>
              <a:defRPr sz="6000">
                <a:solidFill>
                  <a:schemeClr val="dk2"/>
                </a:solidFill>
              </a:defRPr>
            </a:lvl3pPr>
            <a:lvl4pPr lvl="3" algn="r" rtl="0">
              <a:spcBef>
                <a:spcPts val="0"/>
              </a:spcBef>
              <a:spcAft>
                <a:spcPts val="0"/>
              </a:spcAft>
              <a:buClr>
                <a:schemeClr val="dk2"/>
              </a:buClr>
              <a:buSzPts val="6000"/>
              <a:buNone/>
              <a:defRPr sz="6000">
                <a:solidFill>
                  <a:schemeClr val="dk2"/>
                </a:solidFill>
              </a:defRPr>
            </a:lvl4pPr>
            <a:lvl5pPr lvl="4" algn="r" rtl="0">
              <a:spcBef>
                <a:spcPts val="0"/>
              </a:spcBef>
              <a:spcAft>
                <a:spcPts val="0"/>
              </a:spcAft>
              <a:buClr>
                <a:schemeClr val="dk2"/>
              </a:buClr>
              <a:buSzPts val="6000"/>
              <a:buNone/>
              <a:defRPr sz="6000">
                <a:solidFill>
                  <a:schemeClr val="dk2"/>
                </a:solidFill>
              </a:defRPr>
            </a:lvl5pPr>
            <a:lvl6pPr lvl="5" algn="r" rtl="0">
              <a:spcBef>
                <a:spcPts val="0"/>
              </a:spcBef>
              <a:spcAft>
                <a:spcPts val="0"/>
              </a:spcAft>
              <a:buClr>
                <a:schemeClr val="dk2"/>
              </a:buClr>
              <a:buSzPts val="6000"/>
              <a:buNone/>
              <a:defRPr sz="6000">
                <a:solidFill>
                  <a:schemeClr val="dk2"/>
                </a:solidFill>
              </a:defRPr>
            </a:lvl6pPr>
            <a:lvl7pPr lvl="6" algn="r" rtl="0">
              <a:spcBef>
                <a:spcPts val="0"/>
              </a:spcBef>
              <a:spcAft>
                <a:spcPts val="0"/>
              </a:spcAft>
              <a:buClr>
                <a:schemeClr val="dk2"/>
              </a:buClr>
              <a:buSzPts val="6000"/>
              <a:buNone/>
              <a:defRPr sz="6000">
                <a:solidFill>
                  <a:schemeClr val="dk2"/>
                </a:solidFill>
              </a:defRPr>
            </a:lvl7pPr>
            <a:lvl8pPr lvl="7" algn="r" rtl="0">
              <a:spcBef>
                <a:spcPts val="0"/>
              </a:spcBef>
              <a:spcAft>
                <a:spcPts val="0"/>
              </a:spcAft>
              <a:buClr>
                <a:schemeClr val="dk2"/>
              </a:buClr>
              <a:buSzPts val="6000"/>
              <a:buNone/>
              <a:defRPr sz="6000">
                <a:solidFill>
                  <a:schemeClr val="dk2"/>
                </a:solidFill>
              </a:defRPr>
            </a:lvl8pPr>
            <a:lvl9pPr lvl="8" algn="r" rtl="0">
              <a:spcBef>
                <a:spcPts val="0"/>
              </a:spcBef>
              <a:spcAft>
                <a:spcPts val="0"/>
              </a:spcAft>
              <a:buClr>
                <a:schemeClr val="dk2"/>
              </a:buClr>
              <a:buSzPts val="6000"/>
              <a:buNone/>
              <a:defRPr sz="6000">
                <a:solidFill>
                  <a:schemeClr val="dk2"/>
                </a:solidFill>
              </a:defRPr>
            </a:lvl9pPr>
          </a:lstStyle>
          <a:p>
            <a:r>
              <a:t>xx%</a:t>
            </a:r>
          </a:p>
        </p:txBody>
      </p:sp>
      <p:sp>
        <p:nvSpPr>
          <p:cNvPr id="1816" name="Google Shape;1816;p35"/>
          <p:cNvSpPr txBox="1">
            <a:spLocks noGrp="1"/>
          </p:cNvSpPr>
          <p:nvPr>
            <p:ph type="subTitle" idx="1"/>
          </p:nvPr>
        </p:nvSpPr>
        <p:spPr>
          <a:xfrm>
            <a:off x="3185063" y="3222263"/>
            <a:ext cx="3769800" cy="383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TITLE_1">
    <p:bg>
      <p:bgPr>
        <a:gradFill>
          <a:gsLst>
            <a:gs pos="0">
              <a:srgbClr val="1F1F1F"/>
            </a:gs>
            <a:gs pos="100000">
              <a:srgbClr val="0C343D"/>
            </a:gs>
          </a:gsLst>
          <a:lin ang="0" scaled="0"/>
        </a:gradFill>
        <a:effectLst/>
      </p:bgPr>
    </p:bg>
    <p:spTree>
      <p:nvGrpSpPr>
        <p:cNvPr id="1" name="Shape 1817"/>
        <p:cNvGrpSpPr/>
        <p:nvPr/>
      </p:nvGrpSpPr>
      <p:grpSpPr>
        <a:xfrm>
          <a:off x="0" y="0"/>
          <a:ext cx="0" cy="0"/>
          <a:chOff x="0" y="0"/>
          <a:chExt cx="0" cy="0"/>
        </a:xfrm>
      </p:grpSpPr>
      <p:sp>
        <p:nvSpPr>
          <p:cNvPr id="1818" name="Google Shape;1818;p36"/>
          <p:cNvSpPr/>
          <p:nvPr/>
        </p:nvSpPr>
        <p:spPr>
          <a:xfrm rot="5400000">
            <a:off x="-589125" y="214020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6"/>
          <p:cNvSpPr txBox="1">
            <a:spLocks noGrp="1"/>
          </p:cNvSpPr>
          <p:nvPr>
            <p:ph type="ctrTitle"/>
          </p:nvPr>
        </p:nvSpPr>
        <p:spPr>
          <a:xfrm>
            <a:off x="1710975" y="1545450"/>
            <a:ext cx="2980500" cy="20526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20" name="Google Shape;1820;p36"/>
          <p:cNvSpPr txBox="1">
            <a:spLocks noGrp="1"/>
          </p:cNvSpPr>
          <p:nvPr>
            <p:ph type="subTitle" idx="1"/>
          </p:nvPr>
        </p:nvSpPr>
        <p:spPr>
          <a:xfrm>
            <a:off x="5704550" y="1813975"/>
            <a:ext cx="2723400" cy="118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grpSp>
        <p:nvGrpSpPr>
          <p:cNvPr id="1821" name="Google Shape;1821;p36"/>
          <p:cNvGrpSpPr/>
          <p:nvPr/>
        </p:nvGrpSpPr>
        <p:grpSpPr>
          <a:xfrm>
            <a:off x="7680835" y="203543"/>
            <a:ext cx="1235880" cy="910330"/>
            <a:chOff x="7826678" y="316225"/>
            <a:chExt cx="1235880" cy="910330"/>
          </a:xfrm>
        </p:grpSpPr>
        <p:sp>
          <p:nvSpPr>
            <p:cNvPr id="1822" name="Google Shape;1822;p36"/>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6"/>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6"/>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6"/>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6"/>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6"/>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6"/>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6"/>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6"/>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6"/>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6"/>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6"/>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6"/>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6"/>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6"/>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6"/>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6"/>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6"/>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6"/>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6"/>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6"/>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6"/>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6"/>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6"/>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6"/>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6"/>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6"/>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6"/>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6"/>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6"/>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6"/>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6"/>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6"/>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6"/>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6"/>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6"/>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6"/>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6"/>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6"/>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6"/>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6"/>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6"/>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6"/>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6"/>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6"/>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6"/>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6"/>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6"/>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0" name="Google Shape;1870;p36"/>
          <p:cNvSpPr txBox="1"/>
          <p:nvPr/>
        </p:nvSpPr>
        <p:spPr>
          <a:xfrm>
            <a:off x="5979775" y="3313375"/>
            <a:ext cx="2448600" cy="845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000">
                <a:solidFill>
                  <a:schemeClr val="lt2"/>
                </a:solidFill>
                <a:latin typeface="Abel"/>
                <a:ea typeface="Abel"/>
                <a:cs typeface="Abel"/>
                <a:sym typeface="Abel"/>
              </a:rPr>
              <a:t>CREDITS: This presentation template was created by </a:t>
            </a:r>
            <a:r>
              <a:rPr lang="en" sz="1000">
                <a:solidFill>
                  <a:schemeClr val="lt2"/>
                </a:solidFill>
                <a:uFill>
                  <a:noFill/>
                </a:uFill>
                <a:latin typeface="Abel"/>
                <a:ea typeface="Abel"/>
                <a:cs typeface="Abel"/>
                <a:sym typeface="Abel"/>
                <a:hlinkClick r:id="rId2">
                  <a:extLst>
                    <a:ext uri="{A12FA001-AC4F-418D-AE19-62706E023703}">
                      <ahyp:hlinkClr xmlns="" xmlns:ahyp="http://schemas.microsoft.com/office/drawing/2018/hyperlinkcolor" val="tx"/>
                    </a:ext>
                  </a:extLst>
                </a:hlinkClick>
              </a:rPr>
              <a:t>Slidesgo</a:t>
            </a:r>
            <a:r>
              <a:rPr lang="en" sz="1000">
                <a:solidFill>
                  <a:schemeClr val="lt2"/>
                </a:solidFill>
                <a:latin typeface="Abel"/>
                <a:ea typeface="Abel"/>
                <a:cs typeface="Abel"/>
                <a:sym typeface="Abel"/>
              </a:rPr>
              <a:t>, including icons by </a:t>
            </a:r>
            <a:r>
              <a:rPr lang="en" sz="1000">
                <a:solidFill>
                  <a:schemeClr val="lt2"/>
                </a:solidFill>
                <a:uFill>
                  <a:noFill/>
                </a:uFill>
                <a:latin typeface="Abel"/>
                <a:ea typeface="Abel"/>
                <a:cs typeface="Abel"/>
                <a:sym typeface="Abel"/>
                <a:hlinkClick r:id="rId3">
                  <a:extLst>
                    <a:ext uri="{A12FA001-AC4F-418D-AE19-62706E023703}">
                      <ahyp:hlinkClr xmlns="" xmlns:ahyp="http://schemas.microsoft.com/office/drawing/2018/hyperlinkcolor" val="tx"/>
                    </a:ext>
                  </a:extLst>
                </a:hlinkClick>
              </a:rPr>
              <a:t>Flaticon</a:t>
            </a:r>
            <a:r>
              <a:rPr lang="en" sz="1000">
                <a:solidFill>
                  <a:schemeClr val="lt2"/>
                </a:solidFill>
                <a:latin typeface="Abel"/>
                <a:ea typeface="Abel"/>
                <a:cs typeface="Abel"/>
                <a:sym typeface="Abel"/>
              </a:rPr>
              <a:t>, and infographics &amp; images by </a:t>
            </a:r>
            <a:r>
              <a:rPr lang="en" sz="1000">
                <a:solidFill>
                  <a:schemeClr val="lt2"/>
                </a:solidFill>
                <a:uFill>
                  <a:noFill/>
                </a:uFill>
                <a:latin typeface="Abel"/>
                <a:ea typeface="Abel"/>
                <a:cs typeface="Abel"/>
                <a:sym typeface="Abel"/>
                <a:hlinkClick r:id="rId4">
                  <a:extLst>
                    <a:ext uri="{A12FA001-AC4F-418D-AE19-62706E023703}">
                      <ahyp:hlinkClr xmlns="" xmlns:ahyp="http://schemas.microsoft.com/office/drawing/2018/hyperlinkcolor" val="tx"/>
                    </a:ext>
                  </a:extLst>
                </a:hlinkClick>
              </a:rPr>
              <a:t>Freepik</a:t>
            </a:r>
            <a:endParaRPr sz="1000">
              <a:solidFill>
                <a:schemeClr val="lt2"/>
              </a:solidFill>
              <a:latin typeface="Abel"/>
              <a:ea typeface="Abel"/>
              <a:cs typeface="Abel"/>
              <a:sym typeface="Abel"/>
            </a:endParaRPr>
          </a:p>
        </p:txBody>
      </p:sp>
    </p:spTree>
  </p:cSld>
  <p:clrMapOvr>
    <a:masterClrMapping/>
  </p:clrMapOvr>
  <p:extLst>
    <p:ext uri="{DCECCB84-F9BA-43D5-87BE-67443E8EF086}">
      <p15:sldGuideLst xmlns="" xmlns:p15="http://schemas.microsoft.com/office/powerpoint/2012/main">
        <p15:guide id="1" pos="5309">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p:cSld name="TITLE_1_1">
    <p:bg>
      <p:bgPr>
        <a:gradFill>
          <a:gsLst>
            <a:gs pos="0">
              <a:srgbClr val="1F1F1F"/>
            </a:gs>
            <a:gs pos="100000">
              <a:srgbClr val="0C343D"/>
            </a:gs>
          </a:gsLst>
          <a:lin ang="0" scaled="0"/>
        </a:gradFill>
        <a:effectLst/>
      </p:bgPr>
    </p:bg>
    <p:spTree>
      <p:nvGrpSpPr>
        <p:cNvPr id="1" name="Shape 1871"/>
        <p:cNvGrpSpPr/>
        <p:nvPr/>
      </p:nvGrpSpPr>
      <p:grpSpPr>
        <a:xfrm>
          <a:off x="0" y="0"/>
          <a:ext cx="0" cy="0"/>
          <a:chOff x="0" y="0"/>
          <a:chExt cx="0" cy="0"/>
        </a:xfrm>
      </p:grpSpPr>
    </p:spTree>
  </p:cSld>
  <p:clrMapOvr>
    <a:masterClrMapping/>
  </p:clrMapOvr>
  <p:extLst>
    <p:ext uri="{DCECCB84-F9BA-43D5-87BE-67443E8EF086}">
      <p15:sldGuideLst xmlns="" xmlns:p15="http://schemas.microsoft.com/office/powerpoint/2012/main">
        <p15:guide id="1" pos="5309">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7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1F1F1F"/>
            </a:gs>
            <a:gs pos="100000">
              <a:srgbClr val="0C343D"/>
            </a:gs>
          </a:gsLst>
          <a:lin ang="0" scaled="0"/>
        </a:gradFill>
        <a:effectLst/>
      </p:bgPr>
    </p:bg>
    <p:spTree>
      <p:nvGrpSpPr>
        <p:cNvPr id="1" name="Shape 221"/>
        <p:cNvGrpSpPr/>
        <p:nvPr/>
      </p:nvGrpSpPr>
      <p:grpSpPr>
        <a:xfrm>
          <a:off x="0" y="0"/>
          <a:ext cx="0" cy="0"/>
          <a:chOff x="0" y="0"/>
          <a:chExt cx="0" cy="0"/>
        </a:xfrm>
      </p:grpSpPr>
      <p:sp>
        <p:nvSpPr>
          <p:cNvPr id="222" name="Google Shape;222;p6"/>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24" name="Google Shape;224;p6"/>
          <p:cNvGrpSpPr/>
          <p:nvPr/>
        </p:nvGrpSpPr>
        <p:grpSpPr>
          <a:xfrm>
            <a:off x="7680835" y="203543"/>
            <a:ext cx="1235880" cy="910330"/>
            <a:chOff x="7826678" y="316225"/>
            <a:chExt cx="1235880" cy="910330"/>
          </a:xfrm>
        </p:grpSpPr>
        <p:sp>
          <p:nvSpPr>
            <p:cNvPr id="225" name="Google Shape;225;p6"/>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rgbClr val="1F1F1F"/>
            </a:gs>
            <a:gs pos="100000">
              <a:srgbClr val="0C343D"/>
            </a:gs>
          </a:gsLst>
          <a:lin ang="0" scaled="0"/>
        </a:gradFill>
        <a:effectLst/>
      </p:bgPr>
    </p:bg>
    <p:spTree>
      <p:nvGrpSpPr>
        <p:cNvPr id="1" name="Shape 273"/>
        <p:cNvGrpSpPr/>
        <p:nvPr/>
      </p:nvGrpSpPr>
      <p:grpSpPr>
        <a:xfrm>
          <a:off x="0" y="0"/>
          <a:ext cx="0" cy="0"/>
          <a:chOff x="0" y="0"/>
          <a:chExt cx="0" cy="0"/>
        </a:xfrm>
      </p:grpSpPr>
      <p:sp>
        <p:nvSpPr>
          <p:cNvPr id="274" name="Google Shape;274;p7"/>
          <p:cNvSpPr/>
          <p:nvPr/>
        </p:nvSpPr>
        <p:spPr>
          <a:xfrm>
            <a:off x="443100" y="544200"/>
            <a:ext cx="4083600" cy="405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txBox="1">
            <a:spLocks noGrp="1"/>
          </p:cNvSpPr>
          <p:nvPr>
            <p:ph type="body" idx="1"/>
          </p:nvPr>
        </p:nvSpPr>
        <p:spPr>
          <a:xfrm>
            <a:off x="1588100" y="1176900"/>
            <a:ext cx="4536600" cy="2789700"/>
          </a:xfrm>
          <a:prstGeom prst="rect">
            <a:avLst/>
          </a:prstGeom>
          <a:noFill/>
        </p:spPr>
        <p:txBody>
          <a:bodyPr spcFirstLastPara="1" wrap="square" lIns="91425" tIns="91425" rIns="91425" bIns="91425" anchor="ctr" anchorCtr="0">
            <a:noAutofit/>
          </a:bodyPr>
          <a:lstStyle>
            <a:lvl1pPr marL="457200" lvl="0" indent="-292100" rtl="0">
              <a:lnSpc>
                <a:spcPct val="100000"/>
              </a:lnSpc>
              <a:spcBef>
                <a:spcPts val="0"/>
              </a:spcBef>
              <a:spcAft>
                <a:spcPts val="0"/>
              </a:spcAft>
              <a:buClr>
                <a:srgbClr val="0C343D"/>
              </a:buClr>
              <a:buSzPts val="1000"/>
              <a:buFont typeface="Josefin Slab SemiBold"/>
              <a:buAutoNum type="arabicPeriod"/>
              <a:defRPr sz="1200">
                <a:solidFill>
                  <a:srgbClr val="0C343D"/>
                </a:solidFill>
              </a:defRPr>
            </a:lvl1pPr>
            <a:lvl2pPr marL="914400" lvl="1" indent="-317500" rtl="0">
              <a:spcBef>
                <a:spcPts val="0"/>
              </a:spcBef>
              <a:spcAft>
                <a:spcPts val="0"/>
              </a:spcAft>
              <a:buClr>
                <a:srgbClr val="0C343D"/>
              </a:buClr>
              <a:buSzPts val="1400"/>
              <a:buFont typeface="Josefin Slab SemiBold"/>
              <a:buAutoNum type="alphaLcPeriod"/>
              <a:defRPr>
                <a:solidFill>
                  <a:srgbClr val="0C343D"/>
                </a:solidFill>
              </a:defRPr>
            </a:lvl2pPr>
            <a:lvl3pPr marL="1371600" lvl="2" indent="-317500" rtl="0">
              <a:spcBef>
                <a:spcPts val="1600"/>
              </a:spcBef>
              <a:spcAft>
                <a:spcPts val="0"/>
              </a:spcAft>
              <a:buClr>
                <a:srgbClr val="0C343D"/>
              </a:buClr>
              <a:buSzPts val="1400"/>
              <a:buFont typeface="Josefin Slab SemiBold"/>
              <a:buAutoNum type="romanLcPeriod"/>
              <a:defRPr>
                <a:solidFill>
                  <a:srgbClr val="0C343D"/>
                </a:solidFill>
              </a:defRPr>
            </a:lvl3pPr>
            <a:lvl4pPr marL="1828800" lvl="3" indent="-317500" rtl="0">
              <a:spcBef>
                <a:spcPts val="1600"/>
              </a:spcBef>
              <a:spcAft>
                <a:spcPts val="0"/>
              </a:spcAft>
              <a:buClr>
                <a:srgbClr val="0C343D"/>
              </a:buClr>
              <a:buSzPts val="1400"/>
              <a:buFont typeface="Josefin Slab SemiBold"/>
              <a:buAutoNum type="arabicPeriod"/>
              <a:defRPr>
                <a:solidFill>
                  <a:srgbClr val="0C343D"/>
                </a:solidFill>
              </a:defRPr>
            </a:lvl4pPr>
            <a:lvl5pPr marL="2286000" lvl="4" indent="-317500" rtl="0">
              <a:spcBef>
                <a:spcPts val="1600"/>
              </a:spcBef>
              <a:spcAft>
                <a:spcPts val="0"/>
              </a:spcAft>
              <a:buClr>
                <a:srgbClr val="0C343D"/>
              </a:buClr>
              <a:buSzPts val="1400"/>
              <a:buFont typeface="Josefin Slab SemiBold"/>
              <a:buAutoNum type="alphaLcPeriod"/>
              <a:defRPr>
                <a:solidFill>
                  <a:srgbClr val="0C343D"/>
                </a:solidFill>
              </a:defRPr>
            </a:lvl5pPr>
            <a:lvl6pPr marL="2743200" lvl="5" indent="-317500" rtl="0">
              <a:spcBef>
                <a:spcPts val="1600"/>
              </a:spcBef>
              <a:spcAft>
                <a:spcPts val="0"/>
              </a:spcAft>
              <a:buClr>
                <a:srgbClr val="0C343D"/>
              </a:buClr>
              <a:buSzPts val="1400"/>
              <a:buFont typeface="Josefin Slab SemiBold"/>
              <a:buAutoNum type="romanLcPeriod"/>
              <a:defRPr>
                <a:solidFill>
                  <a:srgbClr val="0C343D"/>
                </a:solidFill>
              </a:defRPr>
            </a:lvl6pPr>
            <a:lvl7pPr marL="3200400" lvl="6" indent="-317500" rtl="0">
              <a:spcBef>
                <a:spcPts val="1600"/>
              </a:spcBef>
              <a:spcAft>
                <a:spcPts val="0"/>
              </a:spcAft>
              <a:buClr>
                <a:srgbClr val="0C343D"/>
              </a:buClr>
              <a:buSzPts val="1400"/>
              <a:buFont typeface="Josefin Slab SemiBold"/>
              <a:buAutoNum type="arabicPeriod"/>
              <a:defRPr>
                <a:solidFill>
                  <a:srgbClr val="0C343D"/>
                </a:solidFill>
              </a:defRPr>
            </a:lvl7pPr>
            <a:lvl8pPr marL="3657600" lvl="7" indent="-317500" rtl="0">
              <a:spcBef>
                <a:spcPts val="1600"/>
              </a:spcBef>
              <a:spcAft>
                <a:spcPts val="0"/>
              </a:spcAft>
              <a:buClr>
                <a:srgbClr val="0C343D"/>
              </a:buClr>
              <a:buSzPts val="1400"/>
              <a:buFont typeface="Josefin Slab SemiBold"/>
              <a:buAutoNum type="alphaLcPeriod"/>
              <a:defRPr>
                <a:solidFill>
                  <a:srgbClr val="0C343D"/>
                </a:solidFill>
              </a:defRPr>
            </a:lvl8pPr>
            <a:lvl9pPr marL="4114800" lvl="8" indent="-317500" rtl="0">
              <a:spcBef>
                <a:spcPts val="1600"/>
              </a:spcBef>
              <a:spcAft>
                <a:spcPts val="1600"/>
              </a:spcAft>
              <a:buClr>
                <a:srgbClr val="0C343D"/>
              </a:buClr>
              <a:buSzPts val="1400"/>
              <a:buFont typeface="Josefin Slab SemiBold"/>
              <a:buAutoNum type="romanLcPeriod"/>
              <a:defRPr>
                <a:solidFill>
                  <a:srgbClr val="0C343D"/>
                </a:solidFill>
              </a:defRPr>
            </a:lvl9pPr>
          </a:lstStyle>
          <a:p>
            <a:endParaRPr/>
          </a:p>
        </p:txBody>
      </p:sp>
      <p:grpSp>
        <p:nvGrpSpPr>
          <p:cNvPr id="277" name="Google Shape;277;p7"/>
          <p:cNvGrpSpPr/>
          <p:nvPr/>
        </p:nvGrpSpPr>
        <p:grpSpPr>
          <a:xfrm>
            <a:off x="7680835" y="203543"/>
            <a:ext cx="1235880" cy="910330"/>
            <a:chOff x="7826678" y="316225"/>
            <a:chExt cx="1235880" cy="910330"/>
          </a:xfrm>
        </p:grpSpPr>
        <p:sp>
          <p:nvSpPr>
            <p:cNvPr id="278" name="Google Shape;278;p7"/>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7"/>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7"/>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7"/>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rgbClr val="1F1F1F"/>
            </a:gs>
            <a:gs pos="100000">
              <a:srgbClr val="0C343D"/>
            </a:gs>
          </a:gsLst>
          <a:lin ang="0" scaled="0"/>
        </a:gradFill>
        <a:effectLst/>
      </p:bgPr>
    </p:bg>
    <p:spTree>
      <p:nvGrpSpPr>
        <p:cNvPr id="1" name="Shape 327"/>
        <p:cNvGrpSpPr/>
        <p:nvPr/>
      </p:nvGrpSpPr>
      <p:grpSpPr>
        <a:xfrm>
          <a:off x="0" y="0"/>
          <a:ext cx="0" cy="0"/>
          <a:chOff x="0" y="0"/>
          <a:chExt cx="0" cy="0"/>
        </a:xfrm>
      </p:grpSpPr>
      <p:sp>
        <p:nvSpPr>
          <p:cNvPr id="328" name="Google Shape;328;p8"/>
          <p:cNvSpPr/>
          <p:nvPr/>
        </p:nvSpPr>
        <p:spPr>
          <a:xfrm>
            <a:off x="5695625" y="1590800"/>
            <a:ext cx="3453000" cy="196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txBox="1">
            <a:spLocks noGrp="1"/>
          </p:cNvSpPr>
          <p:nvPr>
            <p:ph type="title"/>
          </p:nvPr>
        </p:nvSpPr>
        <p:spPr>
          <a:xfrm>
            <a:off x="4545398" y="1551175"/>
            <a:ext cx="3879300" cy="204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rgbClr val="1F1F1F"/>
            </a:gs>
            <a:gs pos="100000">
              <a:srgbClr val="0C343D"/>
            </a:gs>
          </a:gsLst>
          <a:lin ang="0" scaled="0"/>
        </a:gradFill>
        <a:effectLst/>
      </p:bgPr>
    </p:bg>
    <p:spTree>
      <p:nvGrpSpPr>
        <p:cNvPr id="1" name="Shape 330"/>
        <p:cNvGrpSpPr/>
        <p:nvPr/>
      </p:nvGrpSpPr>
      <p:grpSpPr>
        <a:xfrm>
          <a:off x="0" y="0"/>
          <a:ext cx="0" cy="0"/>
          <a:chOff x="0" y="0"/>
          <a:chExt cx="0" cy="0"/>
        </a:xfrm>
      </p:grpSpPr>
      <p:sp>
        <p:nvSpPr>
          <p:cNvPr id="331" name="Google Shape;331;p9"/>
          <p:cNvSpPr txBox="1">
            <a:spLocks noGrp="1"/>
          </p:cNvSpPr>
          <p:nvPr>
            <p:ph type="subTitle" idx="1"/>
          </p:nvPr>
        </p:nvSpPr>
        <p:spPr>
          <a:xfrm>
            <a:off x="1454225" y="688825"/>
            <a:ext cx="2937000" cy="14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32" name="Google Shape;332;p9"/>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34" name="Google Shape;334;p9"/>
          <p:cNvGrpSpPr/>
          <p:nvPr/>
        </p:nvGrpSpPr>
        <p:grpSpPr>
          <a:xfrm>
            <a:off x="7680835" y="203543"/>
            <a:ext cx="1235880" cy="910330"/>
            <a:chOff x="7826678" y="316225"/>
            <a:chExt cx="1235880" cy="910330"/>
          </a:xfrm>
        </p:grpSpPr>
        <p:sp>
          <p:nvSpPr>
            <p:cNvPr id="335" name="Google Shape;335;p9"/>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rgbClr val="1F1F1F"/>
            </a:gs>
            <a:gs pos="100000">
              <a:srgbClr val="0C343D"/>
            </a:gs>
          </a:gsLst>
          <a:lin ang="0" scaled="0"/>
        </a:gradFill>
        <a:effectLst/>
      </p:bgPr>
    </p:bg>
    <p:spTree>
      <p:nvGrpSpPr>
        <p:cNvPr id="1" name="Shape 383"/>
        <p:cNvGrpSpPr/>
        <p:nvPr/>
      </p:nvGrpSpPr>
      <p:grpSpPr>
        <a:xfrm>
          <a:off x="0" y="0"/>
          <a:ext cx="0" cy="0"/>
          <a:chOff x="0" y="0"/>
          <a:chExt cx="0" cy="0"/>
        </a:xfrm>
      </p:grpSpPr>
      <p:sp>
        <p:nvSpPr>
          <p:cNvPr id="384" name="Google Shape;384;p10"/>
          <p:cNvSpPr txBox="1">
            <a:spLocks noGrp="1"/>
          </p:cNvSpPr>
          <p:nvPr>
            <p:ph type="body" idx="1"/>
          </p:nvPr>
        </p:nvSpPr>
        <p:spPr>
          <a:xfrm>
            <a:off x="2446625" y="2639450"/>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385" name="Google Shape;385;p10"/>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0"/>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87" name="Google Shape;387;p10"/>
          <p:cNvGrpSpPr/>
          <p:nvPr/>
        </p:nvGrpSpPr>
        <p:grpSpPr>
          <a:xfrm>
            <a:off x="7680835" y="203543"/>
            <a:ext cx="1235880" cy="910330"/>
            <a:chOff x="7826678" y="316225"/>
            <a:chExt cx="1235880" cy="910330"/>
          </a:xfrm>
        </p:grpSpPr>
        <p:sp>
          <p:nvSpPr>
            <p:cNvPr id="388" name="Google Shape;388;p10"/>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0"/>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0"/>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0"/>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0"/>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0"/>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0"/>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0"/>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0"/>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0"/>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0"/>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0"/>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0"/>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0"/>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0"/>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0"/>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rgbClr val="1F1F1F"/>
            </a:gs>
            <a:gs pos="100000">
              <a:srgbClr val="0C343D"/>
            </a:gs>
          </a:gsLst>
          <a:lin ang="0" scaled="0"/>
        </a:gradFill>
        <a:effectLst/>
      </p:bgPr>
    </p:bg>
    <p:spTree>
      <p:nvGrpSpPr>
        <p:cNvPr id="1" name="Shape 436"/>
        <p:cNvGrpSpPr/>
        <p:nvPr/>
      </p:nvGrpSpPr>
      <p:grpSpPr>
        <a:xfrm>
          <a:off x="0" y="0"/>
          <a:ext cx="0" cy="0"/>
          <a:chOff x="0" y="0"/>
          <a:chExt cx="0" cy="0"/>
        </a:xfrm>
      </p:grpSpPr>
      <p:sp>
        <p:nvSpPr>
          <p:cNvPr id="437" name="Google Shape;437;p11"/>
          <p:cNvSpPr txBox="1">
            <a:spLocks noGrp="1"/>
          </p:cNvSpPr>
          <p:nvPr>
            <p:ph type="title" hasCustomPrompt="1"/>
          </p:nvPr>
        </p:nvSpPr>
        <p:spPr>
          <a:xfrm>
            <a:off x="2638550" y="524750"/>
            <a:ext cx="3910800" cy="59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38" name="Google Shape;438;p11"/>
          <p:cNvSpPr txBox="1">
            <a:spLocks noGrp="1"/>
          </p:cNvSpPr>
          <p:nvPr>
            <p:ph type="body" idx="1"/>
          </p:nvPr>
        </p:nvSpPr>
        <p:spPr>
          <a:xfrm>
            <a:off x="1666200" y="4213046"/>
            <a:ext cx="5811600" cy="650400"/>
          </a:xfrm>
          <a:prstGeom prst="rect">
            <a:avLst/>
          </a:prstGeom>
        </p:spPr>
        <p:txBody>
          <a:bodyPr spcFirstLastPara="1" wrap="square" lIns="91425" tIns="91425" rIns="91425" bIns="91425" anchor="b" anchorCtr="0">
            <a:noAutofit/>
          </a:bodyPr>
          <a:lstStyle>
            <a:lvl1pPr marL="457200" lvl="0" indent="-342900" algn="ctr" rtl="0">
              <a:spcBef>
                <a:spcPts val="0"/>
              </a:spcBef>
              <a:spcAft>
                <a:spcPts val="0"/>
              </a:spcAft>
              <a:buSzPts val="18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39" name="Google Shape;43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grpSp>
        <p:nvGrpSpPr>
          <p:cNvPr id="440" name="Google Shape;440;p11"/>
          <p:cNvGrpSpPr/>
          <p:nvPr/>
        </p:nvGrpSpPr>
        <p:grpSpPr>
          <a:xfrm>
            <a:off x="7680835" y="203543"/>
            <a:ext cx="1235880" cy="910330"/>
            <a:chOff x="7826678" y="316225"/>
            <a:chExt cx="1235880" cy="910330"/>
          </a:xfrm>
        </p:grpSpPr>
        <p:sp>
          <p:nvSpPr>
            <p:cNvPr id="441" name="Google Shape;441;p11"/>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1"/>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F1F1F"/>
            </a:gs>
            <a:gs pos="100000">
              <a:srgbClr val="0C343D"/>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1pPr>
            <a:lvl2pPr lvl="1" rtl="0">
              <a:spcBef>
                <a:spcPts val="0"/>
              </a:spcBef>
              <a:spcAft>
                <a:spcPts val="0"/>
              </a:spcAft>
              <a:buClr>
                <a:schemeClr val="lt2"/>
              </a:buClr>
              <a:buSzPts val="2800"/>
              <a:buNone/>
              <a:defRPr sz="2800">
                <a:solidFill>
                  <a:schemeClr val="lt2"/>
                </a:solidFill>
              </a:defRPr>
            </a:lvl2pPr>
            <a:lvl3pPr lvl="2" rtl="0">
              <a:spcBef>
                <a:spcPts val="0"/>
              </a:spcBef>
              <a:spcAft>
                <a:spcPts val="0"/>
              </a:spcAft>
              <a:buClr>
                <a:schemeClr val="lt2"/>
              </a:buClr>
              <a:buSzPts val="2800"/>
              <a:buNone/>
              <a:defRPr sz="2800">
                <a:solidFill>
                  <a:schemeClr val="lt2"/>
                </a:solidFill>
              </a:defRPr>
            </a:lvl3pPr>
            <a:lvl4pPr lvl="3" rtl="0">
              <a:spcBef>
                <a:spcPts val="0"/>
              </a:spcBef>
              <a:spcAft>
                <a:spcPts val="0"/>
              </a:spcAft>
              <a:buClr>
                <a:schemeClr val="lt2"/>
              </a:buClr>
              <a:buSzPts val="2800"/>
              <a:buNone/>
              <a:defRPr sz="2800">
                <a:solidFill>
                  <a:schemeClr val="lt2"/>
                </a:solidFill>
              </a:defRPr>
            </a:lvl4pPr>
            <a:lvl5pPr lvl="4" rtl="0">
              <a:spcBef>
                <a:spcPts val="0"/>
              </a:spcBef>
              <a:spcAft>
                <a:spcPts val="0"/>
              </a:spcAft>
              <a:buClr>
                <a:schemeClr val="lt2"/>
              </a:buClr>
              <a:buSzPts val="2800"/>
              <a:buNone/>
              <a:defRPr sz="2800">
                <a:solidFill>
                  <a:schemeClr val="lt2"/>
                </a:solidFill>
              </a:defRPr>
            </a:lvl5pPr>
            <a:lvl6pPr lvl="5" rtl="0">
              <a:spcBef>
                <a:spcPts val="0"/>
              </a:spcBef>
              <a:spcAft>
                <a:spcPts val="0"/>
              </a:spcAft>
              <a:buClr>
                <a:schemeClr val="lt2"/>
              </a:buClr>
              <a:buSzPts val="2800"/>
              <a:buNone/>
              <a:defRPr sz="2800">
                <a:solidFill>
                  <a:schemeClr val="lt2"/>
                </a:solidFill>
              </a:defRPr>
            </a:lvl6pPr>
            <a:lvl7pPr lvl="6" rtl="0">
              <a:spcBef>
                <a:spcPts val="0"/>
              </a:spcBef>
              <a:spcAft>
                <a:spcPts val="0"/>
              </a:spcAft>
              <a:buClr>
                <a:schemeClr val="lt2"/>
              </a:buClr>
              <a:buSzPts val="2800"/>
              <a:buNone/>
              <a:defRPr sz="2800">
                <a:solidFill>
                  <a:schemeClr val="lt2"/>
                </a:solidFill>
              </a:defRPr>
            </a:lvl7pPr>
            <a:lvl8pPr lvl="7" rtl="0">
              <a:spcBef>
                <a:spcPts val="0"/>
              </a:spcBef>
              <a:spcAft>
                <a:spcPts val="0"/>
              </a:spcAft>
              <a:buClr>
                <a:schemeClr val="lt2"/>
              </a:buClr>
              <a:buSzPts val="2800"/>
              <a:buNone/>
              <a:defRPr sz="2800">
                <a:solidFill>
                  <a:schemeClr val="lt2"/>
                </a:solidFill>
              </a:defRPr>
            </a:lvl8pPr>
            <a:lvl9pPr lvl="8" rtl="0">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Abel"/>
              <a:buChar char="●"/>
              <a:defRPr sz="1800">
                <a:solidFill>
                  <a:schemeClr val="lt2"/>
                </a:solidFill>
                <a:latin typeface="Abel"/>
                <a:ea typeface="Abel"/>
                <a:cs typeface="Abel"/>
                <a:sym typeface="Abel"/>
              </a:defRPr>
            </a:lvl1pPr>
            <a:lvl2pPr marL="914400" lvl="1" indent="-3175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2pPr>
            <a:lvl3pPr marL="1371600" lvl="2" indent="-3175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3pPr>
            <a:lvl4pPr marL="1828800" lvl="3" indent="-3175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4pPr>
            <a:lvl5pPr marL="2286000" lvl="4" indent="-3175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5pPr>
            <a:lvl6pPr marL="2743200" lvl="5" indent="-3175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6pPr>
            <a:lvl7pPr marL="3200400" lvl="6" indent="-3175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7pPr>
            <a:lvl8pPr marL="3657600" lvl="7" indent="-3175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8pPr>
            <a:lvl9pPr marL="4114800" lvl="8" indent="-317500" rtl="0">
              <a:lnSpc>
                <a:spcPct val="115000"/>
              </a:lnSpc>
              <a:spcBef>
                <a:spcPts val="1600"/>
              </a:spcBef>
              <a:spcAft>
                <a:spcPts val="1600"/>
              </a:spcAft>
              <a:buClr>
                <a:schemeClr val="lt2"/>
              </a:buClr>
              <a:buSzPts val="1400"/>
              <a:buFont typeface="Abel"/>
              <a:buChar char="■"/>
              <a:defRPr>
                <a:solidFill>
                  <a:schemeClr val="lt2"/>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72"/>
        <p:cNvGrpSpPr/>
        <p:nvPr/>
      </p:nvGrpSpPr>
      <p:grpSpPr>
        <a:xfrm>
          <a:off x="0" y="0"/>
          <a:ext cx="0" cy="0"/>
          <a:chOff x="0" y="0"/>
          <a:chExt cx="0" cy="0"/>
        </a:xfrm>
      </p:grpSpPr>
      <p:sp>
        <p:nvSpPr>
          <p:cNvPr id="1873" name="Google Shape;1873;p3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74" name="Google Shape;1874;p3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0.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3.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UniqueDeveloper"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13.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012" scaled="0"/>
        </a:gradFill>
        <a:effectLst/>
      </p:bgPr>
    </p:bg>
    <p:spTree>
      <p:nvGrpSpPr>
        <p:cNvPr id="1" name="Shape 1879"/>
        <p:cNvGrpSpPr/>
        <p:nvPr/>
      </p:nvGrpSpPr>
      <p:grpSpPr>
        <a:xfrm>
          <a:off x="0" y="0"/>
          <a:ext cx="0" cy="0"/>
          <a:chOff x="0" y="0"/>
          <a:chExt cx="0" cy="0"/>
        </a:xfrm>
      </p:grpSpPr>
      <p:sp>
        <p:nvSpPr>
          <p:cNvPr id="1881" name="Google Shape;1881;p40"/>
          <p:cNvSpPr txBox="1">
            <a:spLocks noGrp="1"/>
          </p:cNvSpPr>
          <p:nvPr>
            <p:ph type="ctrTitle"/>
          </p:nvPr>
        </p:nvSpPr>
        <p:spPr>
          <a:xfrm>
            <a:off x="1710975" y="1537931"/>
            <a:ext cx="4491967" cy="2060119"/>
          </a:xfrm>
          <a:prstGeom prst="rect">
            <a:avLst/>
          </a:prstGeom>
        </p:spPr>
        <p:txBody>
          <a:bodyPr spcFirstLastPara="1" wrap="square" lIns="91425" tIns="91425" rIns="91425" bIns="91425" anchor="ctr" anchorCtr="0">
            <a:noAutofit/>
          </a:bodyPr>
          <a:lstStyle/>
          <a:p>
            <a:r>
              <a:rPr lang="en"/>
              <a:t>ONLINE BOOK STORE</a:t>
            </a:r>
            <a:endParaRPr lang="en" dirty="0"/>
          </a:p>
        </p:txBody>
      </p:sp>
      <p:grpSp>
        <p:nvGrpSpPr>
          <p:cNvPr id="1883" name="Google Shape;1883;p40"/>
          <p:cNvGrpSpPr/>
          <p:nvPr/>
        </p:nvGrpSpPr>
        <p:grpSpPr>
          <a:xfrm>
            <a:off x="7680835" y="203543"/>
            <a:ext cx="1235880" cy="910330"/>
            <a:chOff x="7826678" y="316225"/>
            <a:chExt cx="1235880" cy="910330"/>
          </a:xfrm>
        </p:grpSpPr>
        <p:sp>
          <p:nvSpPr>
            <p:cNvPr id="1884" name="Google Shape;1884;p40"/>
            <p:cNvSpPr/>
            <p:nvPr/>
          </p:nvSpPr>
          <p:spPr>
            <a:xfrm>
              <a:off x="8509409"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8680092"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0"/>
            <p:cNvSpPr/>
            <p:nvPr/>
          </p:nvSpPr>
          <p:spPr>
            <a:xfrm>
              <a:off x="8850775"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0"/>
            <p:cNvSpPr/>
            <p:nvPr/>
          </p:nvSpPr>
          <p:spPr>
            <a:xfrm>
              <a:off x="9021458"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0"/>
            <p:cNvSpPr/>
            <p:nvPr/>
          </p:nvSpPr>
          <p:spPr>
            <a:xfrm>
              <a:off x="7826678"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0"/>
            <p:cNvSpPr/>
            <p:nvPr/>
          </p:nvSpPr>
          <p:spPr>
            <a:xfrm>
              <a:off x="7997361"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0"/>
            <p:cNvSpPr/>
            <p:nvPr/>
          </p:nvSpPr>
          <p:spPr>
            <a:xfrm>
              <a:off x="8168044"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0"/>
            <p:cNvSpPr/>
            <p:nvPr/>
          </p:nvSpPr>
          <p:spPr>
            <a:xfrm>
              <a:off x="8338726"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0"/>
            <p:cNvSpPr/>
            <p:nvPr/>
          </p:nvSpPr>
          <p:spPr>
            <a:xfrm>
              <a:off x="8509409"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0"/>
            <p:cNvSpPr/>
            <p:nvPr/>
          </p:nvSpPr>
          <p:spPr>
            <a:xfrm>
              <a:off x="8680092"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0"/>
            <p:cNvSpPr/>
            <p:nvPr/>
          </p:nvSpPr>
          <p:spPr>
            <a:xfrm>
              <a:off x="8850775"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0"/>
            <p:cNvSpPr/>
            <p:nvPr/>
          </p:nvSpPr>
          <p:spPr>
            <a:xfrm>
              <a:off x="9021458"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0"/>
            <p:cNvSpPr/>
            <p:nvPr/>
          </p:nvSpPr>
          <p:spPr>
            <a:xfrm>
              <a:off x="7826678"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0"/>
            <p:cNvSpPr/>
            <p:nvPr/>
          </p:nvSpPr>
          <p:spPr>
            <a:xfrm>
              <a:off x="7997361"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0"/>
            <p:cNvSpPr/>
            <p:nvPr/>
          </p:nvSpPr>
          <p:spPr>
            <a:xfrm>
              <a:off x="8168044"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0"/>
            <p:cNvSpPr/>
            <p:nvPr/>
          </p:nvSpPr>
          <p:spPr>
            <a:xfrm>
              <a:off x="8338726"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0"/>
            <p:cNvSpPr/>
            <p:nvPr/>
          </p:nvSpPr>
          <p:spPr>
            <a:xfrm>
              <a:off x="8509409"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0"/>
            <p:cNvSpPr/>
            <p:nvPr/>
          </p:nvSpPr>
          <p:spPr>
            <a:xfrm>
              <a:off x="8680092"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0"/>
            <p:cNvSpPr/>
            <p:nvPr/>
          </p:nvSpPr>
          <p:spPr>
            <a:xfrm>
              <a:off x="8850775"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0"/>
            <p:cNvSpPr/>
            <p:nvPr/>
          </p:nvSpPr>
          <p:spPr>
            <a:xfrm>
              <a:off x="9021458"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0"/>
            <p:cNvSpPr/>
            <p:nvPr/>
          </p:nvSpPr>
          <p:spPr>
            <a:xfrm>
              <a:off x="7826678"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0"/>
            <p:cNvSpPr/>
            <p:nvPr/>
          </p:nvSpPr>
          <p:spPr>
            <a:xfrm>
              <a:off x="7997361"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0"/>
            <p:cNvSpPr/>
            <p:nvPr/>
          </p:nvSpPr>
          <p:spPr>
            <a:xfrm>
              <a:off x="8168044"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0"/>
            <p:cNvSpPr/>
            <p:nvPr/>
          </p:nvSpPr>
          <p:spPr>
            <a:xfrm>
              <a:off x="8338726"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0"/>
            <p:cNvSpPr/>
            <p:nvPr/>
          </p:nvSpPr>
          <p:spPr>
            <a:xfrm>
              <a:off x="8509409"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0"/>
            <p:cNvSpPr/>
            <p:nvPr/>
          </p:nvSpPr>
          <p:spPr>
            <a:xfrm>
              <a:off x="8680092"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0"/>
            <p:cNvSpPr/>
            <p:nvPr/>
          </p:nvSpPr>
          <p:spPr>
            <a:xfrm>
              <a:off x="8850775"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0"/>
            <p:cNvSpPr/>
            <p:nvPr/>
          </p:nvSpPr>
          <p:spPr>
            <a:xfrm>
              <a:off x="9021458"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0"/>
            <p:cNvSpPr/>
            <p:nvPr/>
          </p:nvSpPr>
          <p:spPr>
            <a:xfrm>
              <a:off x="7826678"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0"/>
            <p:cNvSpPr/>
            <p:nvPr/>
          </p:nvSpPr>
          <p:spPr>
            <a:xfrm>
              <a:off x="7997361"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0"/>
            <p:cNvSpPr/>
            <p:nvPr/>
          </p:nvSpPr>
          <p:spPr>
            <a:xfrm>
              <a:off x="8168044"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0"/>
            <p:cNvSpPr/>
            <p:nvPr/>
          </p:nvSpPr>
          <p:spPr>
            <a:xfrm>
              <a:off x="8338726"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0"/>
            <p:cNvSpPr/>
            <p:nvPr/>
          </p:nvSpPr>
          <p:spPr>
            <a:xfrm>
              <a:off x="8509409"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0"/>
            <p:cNvSpPr/>
            <p:nvPr/>
          </p:nvSpPr>
          <p:spPr>
            <a:xfrm>
              <a:off x="8680092"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0"/>
            <p:cNvSpPr/>
            <p:nvPr/>
          </p:nvSpPr>
          <p:spPr>
            <a:xfrm>
              <a:off x="8850775"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0"/>
            <p:cNvSpPr/>
            <p:nvPr/>
          </p:nvSpPr>
          <p:spPr>
            <a:xfrm>
              <a:off x="9021458"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0"/>
            <p:cNvSpPr/>
            <p:nvPr/>
          </p:nvSpPr>
          <p:spPr>
            <a:xfrm>
              <a:off x="7826678"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0"/>
            <p:cNvSpPr/>
            <p:nvPr/>
          </p:nvSpPr>
          <p:spPr>
            <a:xfrm>
              <a:off x="7997361"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0"/>
            <p:cNvSpPr/>
            <p:nvPr/>
          </p:nvSpPr>
          <p:spPr>
            <a:xfrm>
              <a:off x="8168044"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0"/>
            <p:cNvSpPr/>
            <p:nvPr/>
          </p:nvSpPr>
          <p:spPr>
            <a:xfrm>
              <a:off x="8338726"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0"/>
            <p:cNvSpPr/>
            <p:nvPr/>
          </p:nvSpPr>
          <p:spPr>
            <a:xfrm>
              <a:off x="8509409"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0"/>
            <p:cNvSpPr/>
            <p:nvPr/>
          </p:nvSpPr>
          <p:spPr>
            <a:xfrm>
              <a:off x="8680092"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0"/>
            <p:cNvSpPr/>
            <p:nvPr/>
          </p:nvSpPr>
          <p:spPr>
            <a:xfrm>
              <a:off x="8850775"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0"/>
            <p:cNvSpPr/>
            <p:nvPr/>
          </p:nvSpPr>
          <p:spPr>
            <a:xfrm>
              <a:off x="9021458"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0"/>
            <p:cNvSpPr/>
            <p:nvPr/>
          </p:nvSpPr>
          <p:spPr>
            <a:xfrm>
              <a:off x="7826678"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0"/>
            <p:cNvSpPr/>
            <p:nvPr/>
          </p:nvSpPr>
          <p:spPr>
            <a:xfrm>
              <a:off x="7997361"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0"/>
            <p:cNvSpPr/>
            <p:nvPr/>
          </p:nvSpPr>
          <p:spPr>
            <a:xfrm>
              <a:off x="8168044"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0"/>
            <p:cNvSpPr/>
            <p:nvPr/>
          </p:nvSpPr>
          <p:spPr>
            <a:xfrm>
              <a:off x="8338726"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32" name="Google Shape;1932;p40"/>
          <p:cNvCxnSpPr/>
          <p:nvPr/>
        </p:nvCxnSpPr>
        <p:spPr>
          <a:xfrm>
            <a:off x="1358775" y="1539100"/>
            <a:ext cx="0" cy="2052600"/>
          </a:xfrm>
          <a:prstGeom prst="straightConnector1">
            <a:avLst/>
          </a:prstGeom>
          <a:noFill/>
          <a:ln w="19050" cap="flat" cmpd="sng">
            <a:solidFill>
              <a:schemeClr val="lt2"/>
            </a:solidFill>
            <a:prstDash val="solid"/>
            <a:round/>
            <a:headEnd type="none" w="med" len="med"/>
            <a:tailEnd type="none" w="med" len="med"/>
          </a:ln>
        </p:spPr>
      </p:cxnSp>
      <p:cxnSp>
        <p:nvCxnSpPr>
          <p:cNvPr id="1933" name="Google Shape;1933;p40"/>
          <p:cNvCxnSpPr/>
          <p:nvPr/>
        </p:nvCxnSpPr>
        <p:spPr>
          <a:xfrm>
            <a:off x="1249475" y="1539100"/>
            <a:ext cx="0" cy="2052600"/>
          </a:xfrm>
          <a:prstGeom prst="straightConnector1">
            <a:avLst/>
          </a:prstGeom>
          <a:noFill/>
          <a:ln w="19050" cap="flat" cmpd="sng">
            <a:solidFill>
              <a:schemeClr val="lt2"/>
            </a:solidFill>
            <a:prstDash val="solid"/>
            <a:round/>
            <a:headEnd type="none" w="med" len="med"/>
            <a:tailEnd type="none" w="med" len="med"/>
          </a:ln>
        </p:spPr>
      </p:cxnSp>
      <p:sp>
        <p:nvSpPr>
          <p:cNvPr id="1934" name="Google Shape;1934;p40"/>
          <p:cNvSpPr/>
          <p:nvPr/>
        </p:nvSpPr>
        <p:spPr>
          <a:xfrm rot="5400000">
            <a:off x="-589125" y="2140200"/>
            <a:ext cx="2041200" cy="863100"/>
          </a:xfrm>
          <a:prstGeom prst="rect">
            <a:avLst/>
          </a:prstGeom>
          <a:solidFill>
            <a:srgbClr val="763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 xmlns:a16="http://schemas.microsoft.com/office/drawing/2014/main" id="{939ACAA8-C868-E903-F0E4-89E84ED4F2DA}"/>
              </a:ext>
            </a:extLst>
          </p:cNvPr>
          <p:cNvSpPr>
            <a:spLocks noGrp="1"/>
          </p:cNvSpPr>
          <p:nvPr>
            <p:ph type="subTitle" idx="1"/>
          </p:nvPr>
        </p:nvSpPr>
        <p:spPr>
          <a:xfrm>
            <a:off x="1890947" y="4725935"/>
            <a:ext cx="3267000" cy="322200"/>
          </a:xfrm>
        </p:spPr>
        <p:txBody>
          <a:bodyPr/>
          <a:lstStyle/>
          <a:p>
            <a:r>
              <a:rPr lang="en-US" b="1">
                <a:solidFill>
                  <a:schemeClr val="tx2"/>
                </a:solidFill>
              </a:rPr>
              <a:t>MINOR PROJECT (GROUP – 5)</a:t>
            </a:r>
            <a:endParaRPr lang="en-US" b="1" dirty="0">
              <a:solidFill>
                <a:schemeClr val="tx2"/>
              </a:solidFill>
            </a:endParaRPr>
          </a:p>
        </p:txBody>
      </p:sp>
      <p:pic>
        <p:nvPicPr>
          <p:cNvPr id="1026" name="Picture 2" descr="man and woman holding hands">
            <a:extLst>
              <a:ext uri="{FF2B5EF4-FFF2-40B4-BE49-F238E27FC236}">
                <a16:creationId xmlns="" xmlns:a16="http://schemas.microsoft.com/office/drawing/2014/main" id="{2530B717-8C69-27DD-3AEC-D2A477005D60}"/>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5" y="6626"/>
            <a:ext cx="9144061" cy="514350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9CC044F9-653A-4CBB-5D88-AD74741819E5}"/>
              </a:ext>
            </a:extLst>
          </p:cNvPr>
          <p:cNvSpPr txBox="1"/>
          <p:nvPr/>
        </p:nvSpPr>
        <p:spPr>
          <a:xfrm>
            <a:off x="1120235" y="3801640"/>
            <a:ext cx="4491955" cy="1246495"/>
          </a:xfrm>
          <a:prstGeom prst="rect">
            <a:avLst/>
          </a:prstGeom>
          <a:noFill/>
        </p:spPr>
        <p:txBody>
          <a:bodyPr wrap="square">
            <a:spAutoFit/>
          </a:bodyPr>
          <a:lstStyle/>
          <a:p>
            <a:r>
              <a:rPr lang="en-IN" sz="3200" b="1" kern="1200" dirty="0">
                <a:solidFill>
                  <a:schemeClr val="accent5">
                    <a:lumMod val="90000"/>
                    <a:lumOff val="10000"/>
                  </a:schemeClr>
                </a:solidFill>
                <a:latin typeface="Bell MT" panose="02020503060305020303" pitchFamily="18" charset="0"/>
                <a:ea typeface="+mj-ea"/>
                <a:cs typeface="+mj-cs"/>
              </a:rPr>
              <a:t>WEDDING PLAN </a:t>
            </a:r>
            <a:r>
              <a:rPr lang="en-US" sz="3200" b="1" kern="1200" dirty="0">
                <a:solidFill>
                  <a:schemeClr val="accent5">
                    <a:lumMod val="90000"/>
                    <a:lumOff val="10000"/>
                  </a:schemeClr>
                </a:solidFill>
                <a:latin typeface="Bell MT" panose="02020503060305020303" pitchFamily="18" charset="0"/>
                <a:ea typeface="+mj-ea"/>
                <a:cs typeface="+mj-cs"/>
              </a:rPr>
              <a:t>MANAGEMENT </a:t>
            </a:r>
          </a:p>
          <a:p>
            <a:r>
              <a:rPr lang="en-IN" sz="1100" dirty="0">
                <a:solidFill>
                  <a:schemeClr val="accent5">
                    <a:lumMod val="90000"/>
                    <a:lumOff val="10000"/>
                  </a:schemeClr>
                </a:solidFill>
              </a:rPr>
              <a:t>MAJOR PROJECT  (GROUP -8)</a:t>
            </a:r>
          </a:p>
        </p:txBody>
      </p:sp>
      <p:pic>
        <p:nvPicPr>
          <p:cNvPr id="7" name="Picture 6" descr="A red circle with white text&#10;&#10;Description automatically generated">
            <a:extLst>
              <a:ext uri="{FF2B5EF4-FFF2-40B4-BE49-F238E27FC236}">
                <a16:creationId xmlns="" xmlns:a16="http://schemas.microsoft.com/office/drawing/2014/main" id="{8FBD5230-7435-AECC-7D75-CE3C8A8F4CC8}"/>
              </a:ext>
            </a:extLst>
          </p:cNvPr>
          <p:cNvPicPr>
            <a:picLocks noChangeAspect="1"/>
          </p:cNvPicPr>
          <p:nvPr/>
        </p:nvPicPr>
        <p:blipFill>
          <a:blip r:embed="rId4"/>
          <a:stretch>
            <a:fillRect/>
          </a:stretch>
        </p:blipFill>
        <p:spPr>
          <a:xfrm>
            <a:off x="7785223" y="136465"/>
            <a:ext cx="1163907" cy="1185129"/>
          </a:xfrm>
          <a:prstGeom prst="rect">
            <a:avLst/>
          </a:prstGeom>
        </p:spPr>
      </p:pic>
      <p:cxnSp>
        <p:nvCxnSpPr>
          <p:cNvPr id="2" name="Google Shape;1932;p40">
            <a:extLst>
              <a:ext uri="{FF2B5EF4-FFF2-40B4-BE49-F238E27FC236}">
                <a16:creationId xmlns="" xmlns:a16="http://schemas.microsoft.com/office/drawing/2014/main" id="{2BAD0331-0AAB-B600-B53B-79555BE28242}"/>
              </a:ext>
            </a:extLst>
          </p:cNvPr>
          <p:cNvCxnSpPr/>
          <p:nvPr/>
        </p:nvCxnSpPr>
        <p:spPr>
          <a:xfrm>
            <a:off x="1120235" y="1537931"/>
            <a:ext cx="0" cy="2052600"/>
          </a:xfrm>
          <a:prstGeom prst="straightConnector1">
            <a:avLst/>
          </a:prstGeom>
          <a:noFill/>
          <a:ln w="19050" cap="flat" cmpd="sng">
            <a:solidFill>
              <a:schemeClr val="lt2"/>
            </a:solidFill>
            <a:prstDash val="solid"/>
            <a:round/>
            <a:headEnd type="none" w="med" len="med"/>
            <a:tailEnd type="none" w="med" len="med"/>
          </a:ln>
        </p:spPr>
      </p:cxnSp>
      <p:cxnSp>
        <p:nvCxnSpPr>
          <p:cNvPr id="4" name="Google Shape;1933;p40">
            <a:extLst>
              <a:ext uri="{FF2B5EF4-FFF2-40B4-BE49-F238E27FC236}">
                <a16:creationId xmlns="" xmlns:a16="http://schemas.microsoft.com/office/drawing/2014/main" id="{BDBEF1A4-CCDE-A272-C2A7-408AE79F361A}"/>
              </a:ext>
            </a:extLst>
          </p:cNvPr>
          <p:cNvCxnSpPr/>
          <p:nvPr/>
        </p:nvCxnSpPr>
        <p:spPr>
          <a:xfrm>
            <a:off x="1010935" y="1537931"/>
            <a:ext cx="0" cy="2052600"/>
          </a:xfrm>
          <a:prstGeom prst="straightConnector1">
            <a:avLst/>
          </a:prstGeom>
          <a:noFill/>
          <a:ln w="19050" cap="flat" cmpd="sng">
            <a:solidFill>
              <a:schemeClr val="lt2"/>
            </a:solidFill>
            <a:prstDash val="solid"/>
            <a:round/>
            <a:headEnd type="none" w="med" len="med"/>
            <a:tailEnd type="none" w="med" len="med"/>
          </a:ln>
        </p:spPr>
      </p:cxnSp>
      <p:sp>
        <p:nvSpPr>
          <p:cNvPr id="5" name="Google Shape;1934;p40">
            <a:extLst>
              <a:ext uri="{FF2B5EF4-FFF2-40B4-BE49-F238E27FC236}">
                <a16:creationId xmlns="" xmlns:a16="http://schemas.microsoft.com/office/drawing/2014/main" id="{A3BA90E2-5023-38CA-CF32-1AF33E852EAC}"/>
              </a:ext>
            </a:extLst>
          </p:cNvPr>
          <p:cNvSpPr/>
          <p:nvPr/>
        </p:nvSpPr>
        <p:spPr>
          <a:xfrm rot="5400000">
            <a:off x="-600404" y="2126981"/>
            <a:ext cx="2041200" cy="863100"/>
          </a:xfrm>
          <a:prstGeom prst="rect">
            <a:avLst/>
          </a:prstGeom>
          <a:solidFill>
            <a:srgbClr val="763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34"/>
                                        </p:tgtEl>
                                        <p:attrNameLst>
                                          <p:attrName>style.visibility</p:attrName>
                                        </p:attrNameLst>
                                      </p:cBhvr>
                                      <p:to>
                                        <p:strVal val="visible"/>
                                      </p:to>
                                    </p:set>
                                    <p:anim calcmode="lin" valueType="num">
                                      <p:cBhvr additive="base">
                                        <p:cTn id="7" dur="500"/>
                                        <p:tgtEl>
                                          <p:spTgt spid="1934"/>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1932"/>
                                        </p:tgtEl>
                                        <p:attrNameLst>
                                          <p:attrName>style.visibility</p:attrName>
                                        </p:attrNameLst>
                                      </p:cBhvr>
                                      <p:to>
                                        <p:strVal val="visible"/>
                                      </p:to>
                                    </p:set>
                                    <p:anim calcmode="lin" valueType="num">
                                      <p:cBhvr additive="base">
                                        <p:cTn id="10" dur="500"/>
                                        <p:tgtEl>
                                          <p:spTgt spid="1932"/>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1933"/>
                                        </p:tgtEl>
                                        <p:attrNameLst>
                                          <p:attrName>style.visibility</p:attrName>
                                        </p:attrNameLst>
                                      </p:cBhvr>
                                      <p:to>
                                        <p:strVal val="visible"/>
                                      </p:to>
                                    </p:set>
                                    <p:anim calcmode="lin" valueType="num">
                                      <p:cBhvr additive="base">
                                        <p:cTn id="13" dur="500"/>
                                        <p:tgtEl>
                                          <p:spTgt spid="1933"/>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ppt_y</p:attrName>
                                        </p:attrNameLst>
                                      </p:cBhvr>
                                      <p:tavLst>
                                        <p:tav tm="0">
                                          <p:val>
                                            <p:strVal val="#ppt_y+1"/>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9108"/>
        <p:cNvGrpSpPr/>
        <p:nvPr/>
      </p:nvGrpSpPr>
      <p:grpSpPr>
        <a:xfrm>
          <a:off x="0" y="0"/>
          <a:ext cx="0" cy="0"/>
          <a:chOff x="0" y="0"/>
          <a:chExt cx="0" cy="0"/>
        </a:xfrm>
      </p:grpSpPr>
      <p:sp>
        <p:nvSpPr>
          <p:cNvPr id="9110" name="Google Shape;9110;p75"/>
          <p:cNvSpPr/>
          <p:nvPr/>
        </p:nvSpPr>
        <p:spPr>
          <a:xfrm rot="16200000">
            <a:off x="-589125" y="2140250"/>
            <a:ext cx="2041200" cy="863100"/>
          </a:xfrm>
          <a:prstGeom prst="rect">
            <a:avLst/>
          </a:prstGeom>
          <a:solidFill>
            <a:srgbClr val="763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kumimoji="0" lang="en" sz="1200" b="0" i="0" u="none" strike="noStrike" kern="0" cap="none" spc="0" normalizeH="0" baseline="0" noProof="0" dirty="0">
                <a:ln>
                  <a:noFill/>
                </a:ln>
                <a:solidFill>
                  <a:srgbClr val="FFFFFF"/>
                </a:solidFill>
                <a:effectLst/>
                <a:uLnTx/>
                <a:uFillTx/>
                <a:latin typeface="Anton"/>
                <a:sym typeface="Anton"/>
              </a:rPr>
              <a:t>           ONLINE BOOK STORE </a:t>
            </a:r>
            <a:endParaRPr dirty="0"/>
          </a:p>
        </p:txBody>
      </p:sp>
      <p:sp>
        <p:nvSpPr>
          <p:cNvPr id="15" name="Google Shape;2121;p55">
            <a:extLst>
              <a:ext uri="{FF2B5EF4-FFF2-40B4-BE49-F238E27FC236}">
                <a16:creationId xmlns="" xmlns:a16="http://schemas.microsoft.com/office/drawing/2014/main" id="{6DCE7556-7910-6CD4-86EA-A43FB87A0D12}"/>
              </a:ext>
            </a:extLst>
          </p:cNvPr>
          <p:cNvSpPr txBox="1">
            <a:spLocks/>
          </p:cNvSpPr>
          <p:nvPr/>
        </p:nvSpPr>
        <p:spPr>
          <a:xfrm>
            <a:off x="559307" y="144000"/>
            <a:ext cx="6696310" cy="701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solidFill>
                  <a:schemeClr val="tx2"/>
                </a:solidFill>
                <a:latin typeface="Anton"/>
              </a:rPr>
              <a:t>POSITIVE AND NEGATIVE TESTING</a:t>
            </a:r>
          </a:p>
        </p:txBody>
      </p:sp>
      <p:sp>
        <p:nvSpPr>
          <p:cNvPr id="3" name="Subtitle 2">
            <a:extLst>
              <a:ext uri="{FF2B5EF4-FFF2-40B4-BE49-F238E27FC236}">
                <a16:creationId xmlns="" xmlns:a16="http://schemas.microsoft.com/office/drawing/2014/main" id="{1028F69E-941F-7766-C930-2458024B4565}"/>
              </a:ext>
            </a:extLst>
          </p:cNvPr>
          <p:cNvSpPr>
            <a:spLocks noGrp="1"/>
          </p:cNvSpPr>
          <p:nvPr>
            <p:ph type="subTitle" idx="1"/>
          </p:nvPr>
        </p:nvSpPr>
        <p:spPr>
          <a:xfrm>
            <a:off x="5192683" y="1234386"/>
            <a:ext cx="3005303" cy="1402511"/>
          </a:xfrm>
        </p:spPr>
        <p:txBody>
          <a:bodyPr/>
          <a:lstStyle/>
          <a:p>
            <a:pPr marL="114300" indent="0" algn="just"/>
            <a:r>
              <a:rPr lang="en-US" dirty="0">
                <a:solidFill>
                  <a:schemeClr val="tx2"/>
                </a:solidFill>
                <a:latin typeface="Bahnschrift"/>
              </a:rPr>
              <a:t>ADMIN LOGIN : The admin has a pre-recorded and specific set of login credentials that he uses to access a separate interface with admin-specific tasks.</a:t>
            </a:r>
            <a:endParaRPr lang="en-US" dirty="0">
              <a:solidFill>
                <a:schemeClr val="tx2"/>
              </a:solidFill>
            </a:endParaRPr>
          </a:p>
        </p:txBody>
      </p:sp>
      <p:sp>
        <p:nvSpPr>
          <p:cNvPr id="14" name="Subtitle 2">
            <a:extLst>
              <a:ext uri="{FF2B5EF4-FFF2-40B4-BE49-F238E27FC236}">
                <a16:creationId xmlns="" xmlns:a16="http://schemas.microsoft.com/office/drawing/2014/main" id="{C3FBF4EB-F84C-FCCD-844F-CFF411A63BE7}"/>
              </a:ext>
            </a:extLst>
          </p:cNvPr>
          <p:cNvSpPr txBox="1">
            <a:spLocks/>
          </p:cNvSpPr>
          <p:nvPr/>
        </p:nvSpPr>
        <p:spPr>
          <a:xfrm>
            <a:off x="1296958" y="3094482"/>
            <a:ext cx="3461142" cy="14025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100"/>
              <a:buFont typeface="Abel"/>
              <a:buNone/>
              <a:defRPr sz="1400" b="0" i="0" u="none" strike="noStrike" cap="none">
                <a:solidFill>
                  <a:schemeClr val="dk1"/>
                </a:solidFill>
                <a:latin typeface="Abel"/>
                <a:ea typeface="Abel"/>
                <a:cs typeface="Abel"/>
                <a:sym typeface="Abel"/>
              </a:defRPr>
            </a:lvl1pPr>
            <a:lvl2pPr marL="914400" marR="0" lvl="1" indent="-317500" algn="r" rtl="0">
              <a:lnSpc>
                <a:spcPct val="100000"/>
              </a:lnSpc>
              <a:spcBef>
                <a:spcPts val="0"/>
              </a:spcBef>
              <a:spcAft>
                <a:spcPts val="0"/>
              </a:spcAft>
              <a:buClr>
                <a:schemeClr val="lt2"/>
              </a:buClr>
              <a:buSzPts val="1100"/>
              <a:buFont typeface="Abel"/>
              <a:buNone/>
              <a:defRPr sz="1100" b="0" i="0" u="none" strike="noStrike" cap="none">
                <a:solidFill>
                  <a:schemeClr val="lt2"/>
                </a:solidFill>
                <a:latin typeface="Abel"/>
                <a:ea typeface="Abel"/>
                <a:cs typeface="Abel"/>
                <a:sym typeface="Abel"/>
              </a:defRPr>
            </a:lvl2pPr>
            <a:lvl3pPr marL="1371600" marR="0" lvl="2" indent="-317500" algn="r" rtl="0">
              <a:lnSpc>
                <a:spcPct val="100000"/>
              </a:lnSpc>
              <a:spcBef>
                <a:spcPts val="0"/>
              </a:spcBef>
              <a:spcAft>
                <a:spcPts val="0"/>
              </a:spcAft>
              <a:buClr>
                <a:schemeClr val="lt2"/>
              </a:buClr>
              <a:buSzPts val="1100"/>
              <a:buFont typeface="Abel"/>
              <a:buNone/>
              <a:defRPr sz="1100" b="0" i="0" u="none" strike="noStrike" cap="none">
                <a:solidFill>
                  <a:schemeClr val="lt2"/>
                </a:solidFill>
                <a:latin typeface="Abel"/>
                <a:ea typeface="Abel"/>
                <a:cs typeface="Abel"/>
                <a:sym typeface="Abel"/>
              </a:defRPr>
            </a:lvl3pPr>
            <a:lvl4pPr marL="1828800" marR="0" lvl="3" indent="-317500" algn="r" rtl="0">
              <a:lnSpc>
                <a:spcPct val="100000"/>
              </a:lnSpc>
              <a:spcBef>
                <a:spcPts val="0"/>
              </a:spcBef>
              <a:spcAft>
                <a:spcPts val="0"/>
              </a:spcAft>
              <a:buClr>
                <a:schemeClr val="lt2"/>
              </a:buClr>
              <a:buSzPts val="1100"/>
              <a:buFont typeface="Abel"/>
              <a:buNone/>
              <a:defRPr sz="1100" b="0" i="0" u="none" strike="noStrike" cap="none">
                <a:solidFill>
                  <a:schemeClr val="lt2"/>
                </a:solidFill>
                <a:latin typeface="Abel"/>
                <a:ea typeface="Abel"/>
                <a:cs typeface="Abel"/>
                <a:sym typeface="Abel"/>
              </a:defRPr>
            </a:lvl4pPr>
            <a:lvl5pPr marL="2286000" marR="0" lvl="4" indent="-317500" algn="r" rtl="0">
              <a:lnSpc>
                <a:spcPct val="100000"/>
              </a:lnSpc>
              <a:spcBef>
                <a:spcPts val="0"/>
              </a:spcBef>
              <a:spcAft>
                <a:spcPts val="0"/>
              </a:spcAft>
              <a:buClr>
                <a:schemeClr val="lt2"/>
              </a:buClr>
              <a:buSzPts val="1100"/>
              <a:buFont typeface="Abel"/>
              <a:buNone/>
              <a:defRPr sz="1100" b="0" i="0" u="none" strike="noStrike" cap="none">
                <a:solidFill>
                  <a:schemeClr val="lt2"/>
                </a:solidFill>
                <a:latin typeface="Abel"/>
                <a:ea typeface="Abel"/>
                <a:cs typeface="Abel"/>
                <a:sym typeface="Abel"/>
              </a:defRPr>
            </a:lvl5pPr>
            <a:lvl6pPr marL="2743200" marR="0" lvl="5" indent="-317500" algn="r" rtl="0">
              <a:lnSpc>
                <a:spcPct val="100000"/>
              </a:lnSpc>
              <a:spcBef>
                <a:spcPts val="0"/>
              </a:spcBef>
              <a:spcAft>
                <a:spcPts val="0"/>
              </a:spcAft>
              <a:buClr>
                <a:schemeClr val="lt2"/>
              </a:buClr>
              <a:buSzPts val="1100"/>
              <a:buFont typeface="Abel"/>
              <a:buNone/>
              <a:defRPr sz="1100" b="0" i="0" u="none" strike="noStrike" cap="none">
                <a:solidFill>
                  <a:schemeClr val="lt2"/>
                </a:solidFill>
                <a:latin typeface="Abel"/>
                <a:ea typeface="Abel"/>
                <a:cs typeface="Abel"/>
                <a:sym typeface="Abel"/>
              </a:defRPr>
            </a:lvl6pPr>
            <a:lvl7pPr marL="3200400" marR="0" lvl="6" indent="-317500" algn="r" rtl="0">
              <a:lnSpc>
                <a:spcPct val="100000"/>
              </a:lnSpc>
              <a:spcBef>
                <a:spcPts val="0"/>
              </a:spcBef>
              <a:spcAft>
                <a:spcPts val="0"/>
              </a:spcAft>
              <a:buClr>
                <a:schemeClr val="lt2"/>
              </a:buClr>
              <a:buSzPts val="1100"/>
              <a:buFont typeface="Abel"/>
              <a:buNone/>
              <a:defRPr sz="1100" b="0" i="0" u="none" strike="noStrike" cap="none">
                <a:solidFill>
                  <a:schemeClr val="lt2"/>
                </a:solidFill>
                <a:latin typeface="Abel"/>
                <a:ea typeface="Abel"/>
                <a:cs typeface="Abel"/>
                <a:sym typeface="Abel"/>
              </a:defRPr>
            </a:lvl7pPr>
            <a:lvl8pPr marL="3657600" marR="0" lvl="7" indent="-317500" algn="r" rtl="0">
              <a:lnSpc>
                <a:spcPct val="100000"/>
              </a:lnSpc>
              <a:spcBef>
                <a:spcPts val="0"/>
              </a:spcBef>
              <a:spcAft>
                <a:spcPts val="0"/>
              </a:spcAft>
              <a:buClr>
                <a:schemeClr val="lt2"/>
              </a:buClr>
              <a:buSzPts val="1100"/>
              <a:buFont typeface="Abel"/>
              <a:buNone/>
              <a:defRPr sz="1100" b="0" i="0" u="none" strike="noStrike" cap="none">
                <a:solidFill>
                  <a:schemeClr val="lt2"/>
                </a:solidFill>
                <a:latin typeface="Abel"/>
                <a:ea typeface="Abel"/>
                <a:cs typeface="Abel"/>
                <a:sym typeface="Abel"/>
              </a:defRPr>
            </a:lvl8pPr>
            <a:lvl9pPr marL="4114800" marR="0" lvl="8" indent="-317500" algn="r" rtl="0">
              <a:lnSpc>
                <a:spcPct val="100000"/>
              </a:lnSpc>
              <a:spcBef>
                <a:spcPts val="0"/>
              </a:spcBef>
              <a:spcAft>
                <a:spcPts val="0"/>
              </a:spcAft>
              <a:buClr>
                <a:schemeClr val="lt2"/>
              </a:buClr>
              <a:buSzPts val="1100"/>
              <a:buFont typeface="Abel"/>
              <a:buNone/>
              <a:defRPr sz="1100" b="0" i="0" u="none" strike="noStrike" cap="none">
                <a:solidFill>
                  <a:schemeClr val="lt2"/>
                </a:solidFill>
                <a:latin typeface="Abel"/>
                <a:ea typeface="Abel"/>
                <a:cs typeface="Abel"/>
                <a:sym typeface="Abel"/>
              </a:defRPr>
            </a:lvl9pPr>
          </a:lstStyle>
          <a:p>
            <a:pPr marL="114300" indent="0" algn="just"/>
            <a:r>
              <a:rPr lang="en-US" dirty="0">
                <a:solidFill>
                  <a:schemeClr val="tx2"/>
                </a:solidFill>
                <a:latin typeface="Bahnschrift"/>
              </a:rPr>
              <a:t>NEGATIVE TESTING : If an user enters wrong credentials during login, or is trying to login without registering, an error pop-up is displayed on-screen. Thus, providing a negative output.</a:t>
            </a:r>
          </a:p>
        </p:txBody>
      </p:sp>
      <p:sp>
        <p:nvSpPr>
          <p:cNvPr id="2" name="Google Shape;1934;p40">
            <a:extLst>
              <a:ext uri="{FF2B5EF4-FFF2-40B4-BE49-F238E27FC236}">
                <a16:creationId xmlns="" xmlns:a16="http://schemas.microsoft.com/office/drawing/2014/main" id="{BBEFF58B-A9D6-5FE0-9798-7B1323399445}"/>
              </a:ext>
            </a:extLst>
          </p:cNvPr>
          <p:cNvSpPr/>
          <p:nvPr/>
        </p:nvSpPr>
        <p:spPr>
          <a:xfrm rot="16200000">
            <a:off x="-589126" y="2140200"/>
            <a:ext cx="2041200" cy="863100"/>
          </a:xfrm>
          <a:prstGeom prst="rect">
            <a:avLst/>
          </a:prstGeom>
          <a:solidFill>
            <a:srgbClr val="763FFF"/>
          </a:solidFill>
          <a:ln>
            <a:noFill/>
          </a:ln>
        </p:spPr>
        <p:txBody>
          <a:bodyPr spcFirstLastPara="1" wrap="square" lIns="91425" tIns="91425" rIns="91425" bIns="91425" anchor="ctr" anchorCtr="0">
            <a:noAutofit/>
          </a:bodyPr>
          <a:lstStyle/>
          <a:p>
            <a:pPr lvl="0"/>
            <a:r>
              <a:rPr lang="en" sz="1200" dirty="0">
                <a:solidFill>
                  <a:srgbClr val="FFFFFF"/>
                </a:solidFill>
                <a:latin typeface="Anton"/>
                <a:sym typeface="Anton"/>
              </a:rPr>
              <a:t> </a:t>
            </a:r>
            <a:r>
              <a:rPr lang="en-IN" sz="1200" dirty="0">
                <a:solidFill>
                  <a:srgbClr val="FFFFFF"/>
                </a:solidFill>
                <a:latin typeface="Anton"/>
                <a:sym typeface="Anton"/>
              </a:rPr>
              <a:t>WEDDING  PLAN  MANAGEMENT </a:t>
            </a:r>
            <a:r>
              <a:rPr lang="en" sz="1200" dirty="0">
                <a:solidFill>
                  <a:srgbClr val="FFFFFF"/>
                </a:solidFill>
                <a:latin typeface="Anton"/>
                <a:sym typeface="Anton"/>
              </a:rPr>
              <a:t> </a:t>
            </a:r>
            <a:endParaRPr dirty="0"/>
          </a:p>
        </p:txBody>
      </p:sp>
      <p:pic>
        <p:nvPicPr>
          <p:cNvPr id="7" name="Picture 6">
            <a:extLst>
              <a:ext uri="{FF2B5EF4-FFF2-40B4-BE49-F238E27FC236}">
                <a16:creationId xmlns="" xmlns:a16="http://schemas.microsoft.com/office/drawing/2014/main" id="{23C1547D-484B-1442-57BB-E821C3184610}"/>
              </a:ext>
            </a:extLst>
          </p:cNvPr>
          <p:cNvPicPr>
            <a:picLocks noChangeAspect="1"/>
          </p:cNvPicPr>
          <p:nvPr/>
        </p:nvPicPr>
        <p:blipFill>
          <a:blip r:embed="rId3"/>
          <a:stretch>
            <a:fillRect/>
          </a:stretch>
        </p:blipFill>
        <p:spPr>
          <a:xfrm>
            <a:off x="1464365" y="755671"/>
            <a:ext cx="3744856" cy="2338812"/>
          </a:xfrm>
          <a:prstGeom prst="rect">
            <a:avLst/>
          </a:prstGeom>
        </p:spPr>
      </p:pic>
      <p:pic>
        <p:nvPicPr>
          <p:cNvPr id="6" name="Picture 5">
            <a:extLst>
              <a:ext uri="{FF2B5EF4-FFF2-40B4-BE49-F238E27FC236}">
                <a16:creationId xmlns="" xmlns:a16="http://schemas.microsoft.com/office/drawing/2014/main" id="{A6FEEEBD-E268-54B4-F0B2-21A829BFAAB3}"/>
              </a:ext>
            </a:extLst>
          </p:cNvPr>
          <p:cNvPicPr>
            <a:picLocks noChangeAspect="1"/>
          </p:cNvPicPr>
          <p:nvPr/>
        </p:nvPicPr>
        <p:blipFill>
          <a:blip r:embed="rId4"/>
          <a:stretch>
            <a:fillRect/>
          </a:stretch>
        </p:blipFill>
        <p:spPr>
          <a:xfrm>
            <a:off x="5300870" y="2882349"/>
            <a:ext cx="3744857" cy="2060712"/>
          </a:xfrm>
          <a:prstGeom prst="rect">
            <a:avLst/>
          </a:prstGeom>
        </p:spPr>
      </p:pic>
    </p:spTree>
    <p:extLst>
      <p:ext uri="{BB962C8B-B14F-4D97-AF65-F5344CB8AC3E}">
        <p14:creationId xmlns="" xmlns:p14="http://schemas.microsoft.com/office/powerpoint/2010/main" val="122903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4" name="Google Shape;2064;p50"/>
          <p:cNvSpPr txBox="1">
            <a:spLocks noGrp="1"/>
          </p:cNvSpPr>
          <p:nvPr>
            <p:ph type="title"/>
          </p:nvPr>
        </p:nvSpPr>
        <p:spPr>
          <a:xfrm>
            <a:off x="3924550" y="1896838"/>
            <a:ext cx="3998817" cy="1032600"/>
          </a:xfrm>
          <a:prstGeom prst="rect">
            <a:avLst/>
          </a:prstGeom>
        </p:spPr>
        <p:txBody>
          <a:bodyPr spcFirstLastPara="1" wrap="square" lIns="91425" tIns="91425" rIns="91425" bIns="91425" anchor="ctr" anchorCtr="0">
            <a:noAutofit/>
          </a:bodyPr>
          <a:lstStyle/>
          <a:p>
            <a:r>
              <a:rPr lang="en" dirty="0"/>
              <a:t>THE PROJECT</a:t>
            </a:r>
            <a:endParaRPr dirty="0"/>
          </a:p>
        </p:txBody>
      </p:sp>
      <p:sp>
        <p:nvSpPr>
          <p:cNvPr id="3" name="Subtitle 2">
            <a:extLst>
              <a:ext uri="{FF2B5EF4-FFF2-40B4-BE49-F238E27FC236}">
                <a16:creationId xmlns="" xmlns:a16="http://schemas.microsoft.com/office/drawing/2014/main" id="{011C8C48-110B-146F-748F-A8186E6C9911}"/>
              </a:ext>
            </a:extLst>
          </p:cNvPr>
          <p:cNvSpPr>
            <a:spLocks noGrp="1"/>
          </p:cNvSpPr>
          <p:nvPr>
            <p:ph type="subTitle" idx="1"/>
          </p:nvPr>
        </p:nvSpPr>
        <p:spPr>
          <a:xfrm>
            <a:off x="3924550" y="2863063"/>
            <a:ext cx="4021532" cy="383700"/>
          </a:xfrm>
        </p:spPr>
        <p:txBody>
          <a:bodyPr/>
          <a:lstStyle/>
          <a:p>
            <a:endParaRPr lang="en-US" dirty="0"/>
          </a:p>
        </p:txBody>
      </p:sp>
      <p:pic>
        <p:nvPicPr>
          <p:cNvPr id="2" name="Picture 1">
            <a:extLst>
              <a:ext uri="{FF2B5EF4-FFF2-40B4-BE49-F238E27FC236}">
                <a16:creationId xmlns="" xmlns:a16="http://schemas.microsoft.com/office/drawing/2014/main" id="{2A52F13F-C0EC-B2FE-E812-37273E79E5AC}"/>
              </a:ext>
            </a:extLst>
          </p:cNvPr>
          <p:cNvPicPr>
            <a:picLocks noChangeAspect="1"/>
          </p:cNvPicPr>
          <p:nvPr/>
        </p:nvPicPr>
        <p:blipFill>
          <a:blip r:embed="rId3"/>
          <a:stretch>
            <a:fillRect/>
          </a:stretch>
        </p:blipFill>
        <p:spPr>
          <a:xfrm>
            <a:off x="0" y="0"/>
            <a:ext cx="9144000" cy="5143500"/>
          </a:xfrm>
          <a:prstGeom prst="rect">
            <a:avLst/>
          </a:prstGeom>
        </p:spPr>
      </p:pic>
      <p:sp>
        <p:nvSpPr>
          <p:cNvPr id="4" name="Google Shape;2063;p50"/>
          <p:cNvSpPr/>
          <p:nvPr/>
        </p:nvSpPr>
        <p:spPr>
          <a:xfrm rot="10800000">
            <a:off x="-1" y="1011379"/>
            <a:ext cx="1417983" cy="3001467"/>
          </a:xfrm>
          <a:prstGeom prst="rect">
            <a:avLst/>
          </a:prstGeom>
          <a:solidFill>
            <a:srgbClr val="763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 xmlns:a16="http://schemas.microsoft.com/office/drawing/2014/main" id="{F1F65220-C71A-5F28-1B03-71C01564C18A}"/>
              </a:ext>
            </a:extLst>
          </p:cNvPr>
          <p:cNvPicPr>
            <a:picLocks noChangeAspect="1"/>
          </p:cNvPicPr>
          <p:nvPr/>
        </p:nvPicPr>
        <p:blipFill>
          <a:blip r:embed="rId4"/>
          <a:stretch>
            <a:fillRect/>
          </a:stretch>
        </p:blipFill>
        <p:spPr>
          <a:xfrm>
            <a:off x="4977363" y="968363"/>
            <a:ext cx="4511431" cy="1603387"/>
          </a:xfrm>
          <a:prstGeom prst="rect">
            <a:avLst/>
          </a:prstGeom>
        </p:spPr>
      </p:pic>
      <p:pic>
        <p:nvPicPr>
          <p:cNvPr id="12" name="Picture 11">
            <a:extLst>
              <a:ext uri="{FF2B5EF4-FFF2-40B4-BE49-F238E27FC236}">
                <a16:creationId xmlns="" xmlns:a16="http://schemas.microsoft.com/office/drawing/2014/main" id="{3882FBF1-5C25-7E82-AFC4-7978F2986729}"/>
              </a:ext>
            </a:extLst>
          </p:cNvPr>
          <p:cNvPicPr>
            <a:picLocks noChangeAspect="1"/>
          </p:cNvPicPr>
          <p:nvPr/>
        </p:nvPicPr>
        <p:blipFill>
          <a:blip r:embed="rId5"/>
          <a:stretch>
            <a:fillRect/>
          </a:stretch>
        </p:blipFill>
        <p:spPr>
          <a:xfrm>
            <a:off x="6722351" y="1986381"/>
            <a:ext cx="2402032" cy="42675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2078"/>
        <p:cNvGrpSpPr/>
        <p:nvPr/>
      </p:nvGrpSpPr>
      <p:grpSpPr>
        <a:xfrm>
          <a:off x="0" y="0"/>
          <a:ext cx="0" cy="0"/>
          <a:chOff x="0" y="0"/>
          <a:chExt cx="0" cy="0"/>
        </a:xfrm>
      </p:grpSpPr>
      <p:sp>
        <p:nvSpPr>
          <p:cNvPr id="2080" name="Google Shape;2080;p52"/>
          <p:cNvSpPr/>
          <p:nvPr/>
        </p:nvSpPr>
        <p:spPr>
          <a:xfrm rot="-5400000">
            <a:off x="-589125" y="2140250"/>
            <a:ext cx="2041200" cy="863100"/>
          </a:xfrm>
          <a:prstGeom prst="rect">
            <a:avLst/>
          </a:prstGeom>
          <a:solidFill>
            <a:srgbClr val="763FFF"/>
          </a:solidFill>
          <a:ln>
            <a:noFill/>
          </a:ln>
        </p:spPr>
        <p:txBody>
          <a:bodyPr spcFirstLastPara="1" wrap="square" lIns="91425" tIns="91425" rIns="91425" bIns="91425" anchor="ctr" anchorCtr="0">
            <a:noAutofit/>
          </a:bodyPr>
          <a:lstStyle/>
          <a:p>
            <a:pPr algn="ctr"/>
            <a:r>
              <a:rPr kumimoji="0" lang="en" sz="1200" b="0" i="0" u="none" strike="noStrike" kern="0" cap="none" spc="0" normalizeH="0" baseline="0" noProof="0" dirty="0">
                <a:ln>
                  <a:noFill/>
                </a:ln>
                <a:solidFill>
                  <a:srgbClr val="FFFFFF"/>
                </a:solidFill>
                <a:effectLst/>
                <a:uLnTx/>
                <a:uFillTx/>
                <a:latin typeface="Anton"/>
                <a:cs typeface="Arial"/>
                <a:sym typeface="Anton"/>
              </a:rPr>
              <a:t>ONLINE BOOK STORE</a:t>
            </a:r>
            <a:endParaRPr sz="2000" dirty="0">
              <a:latin typeface="Anton"/>
            </a:endParaRPr>
          </a:p>
        </p:txBody>
      </p:sp>
      <p:grpSp>
        <p:nvGrpSpPr>
          <p:cNvPr id="28" name="Google Shape;9145;p77">
            <a:extLst>
              <a:ext uri="{FF2B5EF4-FFF2-40B4-BE49-F238E27FC236}">
                <a16:creationId xmlns="" xmlns:a16="http://schemas.microsoft.com/office/drawing/2014/main" id="{1E89261F-EC69-5CDF-99F4-6A0E401841E5}"/>
              </a:ext>
            </a:extLst>
          </p:cNvPr>
          <p:cNvGrpSpPr/>
          <p:nvPr/>
        </p:nvGrpSpPr>
        <p:grpSpPr>
          <a:xfrm>
            <a:off x="1482110" y="151519"/>
            <a:ext cx="7045443" cy="4845074"/>
            <a:chOff x="5291700" y="507975"/>
            <a:chExt cx="2083475" cy="1658225"/>
          </a:xfrm>
        </p:grpSpPr>
        <p:sp>
          <p:nvSpPr>
            <p:cNvPr id="23" name="Google Shape;9146;p77">
              <a:extLst>
                <a:ext uri="{FF2B5EF4-FFF2-40B4-BE49-F238E27FC236}">
                  <a16:creationId xmlns="" xmlns:a16="http://schemas.microsoft.com/office/drawing/2014/main" id="{FF655B9B-8DE4-76BA-33F7-98AE8450FDC7}"/>
                </a:ext>
              </a:extLst>
            </p:cNvPr>
            <p:cNvSpPr/>
            <p:nvPr/>
          </p:nvSpPr>
          <p:spPr>
            <a:xfrm>
              <a:off x="6020400" y="2153275"/>
              <a:ext cx="641550" cy="9825"/>
            </a:xfrm>
            <a:custGeom>
              <a:avLst/>
              <a:gdLst/>
              <a:ahLst/>
              <a:cxnLst/>
              <a:rect l="l" t="t" r="r" b="b"/>
              <a:pathLst>
                <a:path w="25662" h="393" extrusionOk="0">
                  <a:moveTo>
                    <a:pt x="1" y="1"/>
                  </a:moveTo>
                  <a:lnTo>
                    <a:pt x="1" y="42"/>
                  </a:lnTo>
                  <a:cubicBezTo>
                    <a:pt x="1" y="269"/>
                    <a:pt x="785" y="393"/>
                    <a:pt x="2808" y="393"/>
                  </a:cubicBezTo>
                  <a:lnTo>
                    <a:pt x="22915" y="393"/>
                  </a:lnTo>
                  <a:cubicBezTo>
                    <a:pt x="24959" y="393"/>
                    <a:pt x="25661" y="248"/>
                    <a:pt x="25661" y="1"/>
                  </a:cubicBez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47;p77">
              <a:extLst>
                <a:ext uri="{FF2B5EF4-FFF2-40B4-BE49-F238E27FC236}">
                  <a16:creationId xmlns="" xmlns:a16="http://schemas.microsoft.com/office/drawing/2014/main" id="{CF993B21-8D4E-0303-CD10-E2A03EB1E48C}"/>
                </a:ext>
              </a:extLst>
            </p:cNvPr>
            <p:cNvSpPr/>
            <p:nvPr/>
          </p:nvSpPr>
          <p:spPr>
            <a:xfrm>
              <a:off x="5963650" y="1933950"/>
              <a:ext cx="754550" cy="232250"/>
            </a:xfrm>
            <a:custGeom>
              <a:avLst/>
              <a:gdLst/>
              <a:ahLst/>
              <a:cxnLst/>
              <a:rect l="l" t="t" r="r" b="b"/>
              <a:pathLst>
                <a:path w="30182" h="9290" fill="none" extrusionOk="0">
                  <a:moveTo>
                    <a:pt x="25495" y="5842"/>
                  </a:moveTo>
                  <a:cubicBezTo>
                    <a:pt x="23678" y="4005"/>
                    <a:pt x="23617" y="0"/>
                    <a:pt x="23617" y="0"/>
                  </a:cubicBezTo>
                  <a:lnTo>
                    <a:pt x="6585" y="0"/>
                  </a:lnTo>
                  <a:cubicBezTo>
                    <a:pt x="6585" y="0"/>
                    <a:pt x="6503" y="3984"/>
                    <a:pt x="4686" y="5842"/>
                  </a:cubicBezTo>
                  <a:cubicBezTo>
                    <a:pt x="2849" y="7700"/>
                    <a:pt x="0" y="9290"/>
                    <a:pt x="4955" y="9290"/>
                  </a:cubicBezTo>
                  <a:lnTo>
                    <a:pt x="25227" y="9290"/>
                  </a:lnTo>
                  <a:cubicBezTo>
                    <a:pt x="30181" y="9290"/>
                    <a:pt x="27332" y="7700"/>
                    <a:pt x="25495" y="5842"/>
                  </a:cubicBez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48;p77">
              <a:extLst>
                <a:ext uri="{FF2B5EF4-FFF2-40B4-BE49-F238E27FC236}">
                  <a16:creationId xmlns="" xmlns:a16="http://schemas.microsoft.com/office/drawing/2014/main" id="{A105DC4C-3B82-DB5F-D2FA-44F81D4AEAA5}"/>
                </a:ext>
              </a:extLst>
            </p:cNvPr>
            <p:cNvSpPr/>
            <p:nvPr/>
          </p:nvSpPr>
          <p:spPr>
            <a:xfrm>
              <a:off x="5291700" y="1753300"/>
              <a:ext cx="2083475" cy="181175"/>
            </a:xfrm>
            <a:custGeom>
              <a:avLst/>
              <a:gdLst/>
              <a:ahLst/>
              <a:cxnLst/>
              <a:rect l="l" t="t" r="r" b="b"/>
              <a:pathLst>
                <a:path w="83339" h="7247" fill="none" extrusionOk="0">
                  <a:moveTo>
                    <a:pt x="0" y="4790"/>
                  </a:moveTo>
                  <a:cubicBezTo>
                    <a:pt x="0" y="6153"/>
                    <a:pt x="1280" y="7226"/>
                    <a:pt x="2642" y="7226"/>
                  </a:cubicBezTo>
                  <a:lnTo>
                    <a:pt x="80882" y="7226"/>
                  </a:lnTo>
                  <a:cubicBezTo>
                    <a:pt x="82245" y="7247"/>
                    <a:pt x="83339" y="6153"/>
                    <a:pt x="83339" y="4790"/>
                  </a:cubicBezTo>
                  <a:lnTo>
                    <a:pt x="83339" y="1"/>
                  </a:lnTo>
                  <a:lnTo>
                    <a:pt x="0" y="1"/>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49;p77">
              <a:extLst>
                <a:ext uri="{FF2B5EF4-FFF2-40B4-BE49-F238E27FC236}">
                  <a16:creationId xmlns="" xmlns:a16="http://schemas.microsoft.com/office/drawing/2014/main" id="{51C43EEA-8B72-2493-B254-0EE004D1FB9E}"/>
                </a:ext>
              </a:extLst>
            </p:cNvPr>
            <p:cNvSpPr/>
            <p:nvPr/>
          </p:nvSpPr>
          <p:spPr>
            <a:xfrm>
              <a:off x="5291700" y="507975"/>
              <a:ext cx="2083475" cy="1245350"/>
            </a:xfrm>
            <a:custGeom>
              <a:avLst/>
              <a:gdLst/>
              <a:ahLst/>
              <a:cxnLst/>
              <a:rect l="l" t="t" r="r" b="b"/>
              <a:pathLst>
                <a:path w="83339" h="49814" fill="none" extrusionOk="0">
                  <a:moveTo>
                    <a:pt x="80882" y="1"/>
                  </a:moveTo>
                  <a:lnTo>
                    <a:pt x="2642" y="1"/>
                  </a:lnTo>
                  <a:cubicBezTo>
                    <a:pt x="1280" y="1"/>
                    <a:pt x="0" y="992"/>
                    <a:pt x="0" y="2354"/>
                  </a:cubicBezTo>
                  <a:lnTo>
                    <a:pt x="0" y="49814"/>
                  </a:lnTo>
                  <a:lnTo>
                    <a:pt x="83339" y="49814"/>
                  </a:lnTo>
                  <a:lnTo>
                    <a:pt x="83339" y="2354"/>
                  </a:lnTo>
                  <a:cubicBezTo>
                    <a:pt x="83339" y="992"/>
                    <a:pt x="82245" y="1"/>
                    <a:pt x="80882" y="1"/>
                  </a:cubicBezTo>
                  <a:close/>
                  <a:moveTo>
                    <a:pt x="79726" y="46201"/>
                  </a:moveTo>
                  <a:lnTo>
                    <a:pt x="3613" y="46201"/>
                  </a:lnTo>
                  <a:lnTo>
                    <a:pt x="3613" y="3097"/>
                  </a:lnTo>
                  <a:lnTo>
                    <a:pt x="79726" y="3097"/>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50;p77">
              <a:extLst>
                <a:ext uri="{FF2B5EF4-FFF2-40B4-BE49-F238E27FC236}">
                  <a16:creationId xmlns="" xmlns:a16="http://schemas.microsoft.com/office/drawing/2014/main" id="{AE47003E-5DCC-F40D-03A2-7EB7C8742EF8}"/>
                </a:ext>
              </a:extLst>
            </p:cNvPr>
            <p:cNvSpPr/>
            <p:nvPr/>
          </p:nvSpPr>
          <p:spPr>
            <a:xfrm>
              <a:off x="5291700" y="1753300"/>
              <a:ext cx="2083475" cy="180675"/>
            </a:xfrm>
            <a:custGeom>
              <a:avLst/>
              <a:gdLst/>
              <a:ahLst/>
              <a:cxnLst/>
              <a:rect l="l" t="t" r="r" b="b"/>
              <a:pathLst>
                <a:path w="83339" h="7227" fill="none" extrusionOk="0">
                  <a:moveTo>
                    <a:pt x="0" y="4522"/>
                  </a:moveTo>
                  <a:cubicBezTo>
                    <a:pt x="0" y="5884"/>
                    <a:pt x="1280" y="7226"/>
                    <a:pt x="2642" y="7226"/>
                  </a:cubicBezTo>
                  <a:lnTo>
                    <a:pt x="80882" y="7226"/>
                  </a:lnTo>
                  <a:cubicBezTo>
                    <a:pt x="82245" y="7226"/>
                    <a:pt x="83339" y="5884"/>
                    <a:pt x="83339" y="4522"/>
                  </a:cubicBezTo>
                  <a:lnTo>
                    <a:pt x="83339" y="1"/>
                  </a:lnTo>
                  <a:lnTo>
                    <a:pt x="0" y="1"/>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2081;p52">
            <a:extLst>
              <a:ext uri="{FF2B5EF4-FFF2-40B4-BE49-F238E27FC236}">
                <a16:creationId xmlns="" xmlns:a16="http://schemas.microsoft.com/office/drawing/2014/main" id="{3839D78E-4ED7-DE31-1274-FBB26A41CD77}"/>
              </a:ext>
            </a:extLst>
          </p:cNvPr>
          <p:cNvSpPr txBox="1">
            <a:spLocks/>
          </p:cNvSpPr>
          <p:nvPr/>
        </p:nvSpPr>
        <p:spPr>
          <a:xfrm>
            <a:off x="3054352" y="3785727"/>
            <a:ext cx="3893287" cy="54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800"/>
              <a:buFont typeface="Anton"/>
              <a:buNone/>
              <a:defRPr sz="12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 sz="2000" dirty="0"/>
              <a:t>HOME PAGE</a:t>
            </a:r>
          </a:p>
        </p:txBody>
      </p:sp>
      <p:sp>
        <p:nvSpPr>
          <p:cNvPr id="2" name="Google Shape;1934;p40">
            <a:extLst>
              <a:ext uri="{FF2B5EF4-FFF2-40B4-BE49-F238E27FC236}">
                <a16:creationId xmlns="" xmlns:a16="http://schemas.microsoft.com/office/drawing/2014/main" id="{B7362FEA-E52D-82D2-20C2-467158405A72}"/>
              </a:ext>
            </a:extLst>
          </p:cNvPr>
          <p:cNvSpPr/>
          <p:nvPr/>
        </p:nvSpPr>
        <p:spPr>
          <a:xfrm rot="16200000">
            <a:off x="-589125" y="2140250"/>
            <a:ext cx="2041200" cy="863100"/>
          </a:xfrm>
          <a:prstGeom prst="rect">
            <a:avLst/>
          </a:prstGeom>
          <a:solidFill>
            <a:srgbClr val="763FFF"/>
          </a:solidFill>
          <a:ln>
            <a:noFill/>
          </a:ln>
        </p:spPr>
        <p:txBody>
          <a:bodyPr spcFirstLastPara="1" wrap="square" lIns="91425" tIns="91425" rIns="91425" bIns="91425" anchor="ctr" anchorCtr="0">
            <a:noAutofit/>
          </a:bodyPr>
          <a:lstStyle/>
          <a:p>
            <a:pPr lvl="0"/>
            <a:r>
              <a:rPr lang="en" sz="1200" dirty="0">
                <a:solidFill>
                  <a:srgbClr val="FFFFFF"/>
                </a:solidFill>
                <a:latin typeface="Anton"/>
                <a:sym typeface="Anton"/>
              </a:rPr>
              <a:t> </a:t>
            </a:r>
            <a:r>
              <a:rPr lang="en-IN" sz="1200" dirty="0">
                <a:solidFill>
                  <a:srgbClr val="FFFFFF"/>
                </a:solidFill>
                <a:latin typeface="Anton"/>
                <a:sym typeface="Anton"/>
              </a:rPr>
              <a:t>WEDDING  PLAN  MANAGEMENT </a:t>
            </a:r>
            <a:r>
              <a:rPr lang="en" sz="1200" dirty="0">
                <a:solidFill>
                  <a:srgbClr val="FFFFFF"/>
                </a:solidFill>
                <a:latin typeface="Anton"/>
                <a:sym typeface="Anton"/>
              </a:rPr>
              <a:t> </a:t>
            </a:r>
            <a:endParaRPr dirty="0"/>
          </a:p>
        </p:txBody>
      </p:sp>
      <p:pic>
        <p:nvPicPr>
          <p:cNvPr id="5" name="Picture 4">
            <a:extLst>
              <a:ext uri="{FF2B5EF4-FFF2-40B4-BE49-F238E27FC236}">
                <a16:creationId xmlns="" xmlns:a16="http://schemas.microsoft.com/office/drawing/2014/main" id="{B9CBA156-0D0E-42B1-0400-AFF3E605C3A3}"/>
              </a:ext>
            </a:extLst>
          </p:cNvPr>
          <p:cNvPicPr>
            <a:picLocks noChangeAspect="1"/>
          </p:cNvPicPr>
          <p:nvPr/>
        </p:nvPicPr>
        <p:blipFill>
          <a:blip r:embed="rId3"/>
          <a:stretch>
            <a:fillRect/>
          </a:stretch>
        </p:blipFill>
        <p:spPr>
          <a:xfrm>
            <a:off x="1742661" y="371061"/>
            <a:ext cx="6533322" cy="3221339"/>
          </a:xfrm>
          <a:prstGeom prst="rect">
            <a:avLst/>
          </a:prstGeom>
        </p:spPr>
      </p:pic>
    </p:spTree>
    <p:extLst>
      <p:ext uri="{BB962C8B-B14F-4D97-AF65-F5344CB8AC3E}">
        <p14:creationId xmlns="" xmlns:p14="http://schemas.microsoft.com/office/powerpoint/2010/main" val="265269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2078"/>
        <p:cNvGrpSpPr/>
        <p:nvPr/>
      </p:nvGrpSpPr>
      <p:grpSpPr>
        <a:xfrm>
          <a:off x="0" y="0"/>
          <a:ext cx="0" cy="0"/>
          <a:chOff x="0" y="0"/>
          <a:chExt cx="0" cy="0"/>
        </a:xfrm>
      </p:grpSpPr>
      <p:sp>
        <p:nvSpPr>
          <p:cNvPr id="2080" name="Google Shape;2080;p52"/>
          <p:cNvSpPr/>
          <p:nvPr/>
        </p:nvSpPr>
        <p:spPr>
          <a:xfrm rot="-5400000">
            <a:off x="-589125" y="2140250"/>
            <a:ext cx="2041200" cy="863100"/>
          </a:xfrm>
          <a:prstGeom prst="rect">
            <a:avLst/>
          </a:prstGeom>
          <a:solidFill>
            <a:srgbClr val="763FFF"/>
          </a:solidFill>
          <a:ln>
            <a:noFill/>
          </a:ln>
        </p:spPr>
        <p:txBody>
          <a:bodyPr spcFirstLastPara="1" wrap="square" lIns="91425" tIns="91425" rIns="91425" bIns="91425" anchor="ctr" anchorCtr="0">
            <a:noAutofit/>
          </a:bodyPr>
          <a:lstStyle/>
          <a:p>
            <a:pPr algn="ctr"/>
            <a:r>
              <a:rPr kumimoji="0" lang="en" sz="1200" b="0" i="0" u="none" strike="noStrike" kern="0" cap="none" spc="0" normalizeH="0" baseline="0" noProof="0" dirty="0">
                <a:ln>
                  <a:noFill/>
                </a:ln>
                <a:solidFill>
                  <a:srgbClr val="FFFFFF"/>
                </a:solidFill>
                <a:effectLst/>
                <a:uLnTx/>
                <a:uFillTx/>
                <a:latin typeface="Anton"/>
                <a:cs typeface="Arial"/>
                <a:sym typeface="Anton"/>
              </a:rPr>
              <a:t>ONLINE BOOK STORE</a:t>
            </a:r>
            <a:endParaRPr lang="en" sz="2000" dirty="0">
              <a:solidFill>
                <a:srgbClr val="FFFFFF"/>
              </a:solidFill>
              <a:latin typeface="Anton"/>
            </a:endParaRPr>
          </a:p>
          <a:p>
            <a:pPr marL="0" lvl="0" indent="0" algn="l">
              <a:spcBef>
                <a:spcPts val="0"/>
              </a:spcBef>
              <a:spcAft>
                <a:spcPts val="0"/>
              </a:spcAft>
              <a:buNone/>
            </a:pPr>
            <a:endParaRPr sz="2000" dirty="0">
              <a:latin typeface="Anton"/>
            </a:endParaRPr>
          </a:p>
        </p:txBody>
      </p:sp>
      <p:grpSp>
        <p:nvGrpSpPr>
          <p:cNvPr id="28" name="Google Shape;9145;p77">
            <a:extLst>
              <a:ext uri="{FF2B5EF4-FFF2-40B4-BE49-F238E27FC236}">
                <a16:creationId xmlns="" xmlns:a16="http://schemas.microsoft.com/office/drawing/2014/main" id="{1E89261F-EC69-5CDF-99F4-6A0E401841E5}"/>
              </a:ext>
            </a:extLst>
          </p:cNvPr>
          <p:cNvGrpSpPr/>
          <p:nvPr/>
        </p:nvGrpSpPr>
        <p:grpSpPr>
          <a:xfrm>
            <a:off x="1482110" y="151519"/>
            <a:ext cx="7045443" cy="4845074"/>
            <a:chOff x="5291700" y="507975"/>
            <a:chExt cx="2083475" cy="1658225"/>
          </a:xfrm>
        </p:grpSpPr>
        <p:sp>
          <p:nvSpPr>
            <p:cNvPr id="23" name="Google Shape;9146;p77">
              <a:extLst>
                <a:ext uri="{FF2B5EF4-FFF2-40B4-BE49-F238E27FC236}">
                  <a16:creationId xmlns="" xmlns:a16="http://schemas.microsoft.com/office/drawing/2014/main" id="{FF655B9B-8DE4-76BA-33F7-98AE8450FDC7}"/>
                </a:ext>
              </a:extLst>
            </p:cNvPr>
            <p:cNvSpPr/>
            <p:nvPr/>
          </p:nvSpPr>
          <p:spPr>
            <a:xfrm>
              <a:off x="6020400" y="2153275"/>
              <a:ext cx="641550" cy="9825"/>
            </a:xfrm>
            <a:custGeom>
              <a:avLst/>
              <a:gdLst/>
              <a:ahLst/>
              <a:cxnLst/>
              <a:rect l="l" t="t" r="r" b="b"/>
              <a:pathLst>
                <a:path w="25662" h="393" extrusionOk="0">
                  <a:moveTo>
                    <a:pt x="1" y="1"/>
                  </a:moveTo>
                  <a:lnTo>
                    <a:pt x="1" y="42"/>
                  </a:lnTo>
                  <a:cubicBezTo>
                    <a:pt x="1" y="269"/>
                    <a:pt x="785" y="393"/>
                    <a:pt x="2808" y="393"/>
                  </a:cubicBezTo>
                  <a:lnTo>
                    <a:pt x="22915" y="393"/>
                  </a:lnTo>
                  <a:cubicBezTo>
                    <a:pt x="24959" y="393"/>
                    <a:pt x="25661" y="248"/>
                    <a:pt x="25661" y="1"/>
                  </a:cubicBez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47;p77">
              <a:extLst>
                <a:ext uri="{FF2B5EF4-FFF2-40B4-BE49-F238E27FC236}">
                  <a16:creationId xmlns="" xmlns:a16="http://schemas.microsoft.com/office/drawing/2014/main" id="{CF993B21-8D4E-0303-CD10-E2A03EB1E48C}"/>
                </a:ext>
              </a:extLst>
            </p:cNvPr>
            <p:cNvSpPr/>
            <p:nvPr/>
          </p:nvSpPr>
          <p:spPr>
            <a:xfrm>
              <a:off x="5963650" y="1933950"/>
              <a:ext cx="754550" cy="232250"/>
            </a:xfrm>
            <a:custGeom>
              <a:avLst/>
              <a:gdLst/>
              <a:ahLst/>
              <a:cxnLst/>
              <a:rect l="l" t="t" r="r" b="b"/>
              <a:pathLst>
                <a:path w="30182" h="9290" fill="none" extrusionOk="0">
                  <a:moveTo>
                    <a:pt x="25495" y="5842"/>
                  </a:moveTo>
                  <a:cubicBezTo>
                    <a:pt x="23678" y="4005"/>
                    <a:pt x="23617" y="0"/>
                    <a:pt x="23617" y="0"/>
                  </a:cubicBezTo>
                  <a:lnTo>
                    <a:pt x="6585" y="0"/>
                  </a:lnTo>
                  <a:cubicBezTo>
                    <a:pt x="6585" y="0"/>
                    <a:pt x="6503" y="3984"/>
                    <a:pt x="4686" y="5842"/>
                  </a:cubicBezTo>
                  <a:cubicBezTo>
                    <a:pt x="2849" y="7700"/>
                    <a:pt x="0" y="9290"/>
                    <a:pt x="4955" y="9290"/>
                  </a:cubicBezTo>
                  <a:lnTo>
                    <a:pt x="25227" y="9290"/>
                  </a:lnTo>
                  <a:cubicBezTo>
                    <a:pt x="30181" y="9290"/>
                    <a:pt x="27332" y="7700"/>
                    <a:pt x="25495" y="5842"/>
                  </a:cubicBez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48;p77">
              <a:extLst>
                <a:ext uri="{FF2B5EF4-FFF2-40B4-BE49-F238E27FC236}">
                  <a16:creationId xmlns="" xmlns:a16="http://schemas.microsoft.com/office/drawing/2014/main" id="{A105DC4C-3B82-DB5F-D2FA-44F81D4AEAA5}"/>
                </a:ext>
              </a:extLst>
            </p:cNvPr>
            <p:cNvSpPr/>
            <p:nvPr/>
          </p:nvSpPr>
          <p:spPr>
            <a:xfrm>
              <a:off x="5291700" y="1753300"/>
              <a:ext cx="2083475" cy="181175"/>
            </a:xfrm>
            <a:custGeom>
              <a:avLst/>
              <a:gdLst/>
              <a:ahLst/>
              <a:cxnLst/>
              <a:rect l="l" t="t" r="r" b="b"/>
              <a:pathLst>
                <a:path w="83339" h="7247" fill="none" extrusionOk="0">
                  <a:moveTo>
                    <a:pt x="0" y="4790"/>
                  </a:moveTo>
                  <a:cubicBezTo>
                    <a:pt x="0" y="6153"/>
                    <a:pt x="1280" y="7226"/>
                    <a:pt x="2642" y="7226"/>
                  </a:cubicBezTo>
                  <a:lnTo>
                    <a:pt x="80882" y="7226"/>
                  </a:lnTo>
                  <a:cubicBezTo>
                    <a:pt x="82245" y="7247"/>
                    <a:pt x="83339" y="6153"/>
                    <a:pt x="83339" y="4790"/>
                  </a:cubicBezTo>
                  <a:lnTo>
                    <a:pt x="83339" y="1"/>
                  </a:lnTo>
                  <a:lnTo>
                    <a:pt x="0" y="1"/>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49;p77">
              <a:extLst>
                <a:ext uri="{FF2B5EF4-FFF2-40B4-BE49-F238E27FC236}">
                  <a16:creationId xmlns="" xmlns:a16="http://schemas.microsoft.com/office/drawing/2014/main" id="{51C43EEA-8B72-2493-B254-0EE004D1FB9E}"/>
                </a:ext>
              </a:extLst>
            </p:cNvPr>
            <p:cNvSpPr/>
            <p:nvPr/>
          </p:nvSpPr>
          <p:spPr>
            <a:xfrm>
              <a:off x="5291700" y="507975"/>
              <a:ext cx="2083475" cy="1245350"/>
            </a:xfrm>
            <a:custGeom>
              <a:avLst/>
              <a:gdLst/>
              <a:ahLst/>
              <a:cxnLst/>
              <a:rect l="l" t="t" r="r" b="b"/>
              <a:pathLst>
                <a:path w="83339" h="49814" fill="none" extrusionOk="0">
                  <a:moveTo>
                    <a:pt x="80882" y="1"/>
                  </a:moveTo>
                  <a:lnTo>
                    <a:pt x="2642" y="1"/>
                  </a:lnTo>
                  <a:cubicBezTo>
                    <a:pt x="1280" y="1"/>
                    <a:pt x="0" y="992"/>
                    <a:pt x="0" y="2354"/>
                  </a:cubicBezTo>
                  <a:lnTo>
                    <a:pt x="0" y="49814"/>
                  </a:lnTo>
                  <a:lnTo>
                    <a:pt x="83339" y="49814"/>
                  </a:lnTo>
                  <a:lnTo>
                    <a:pt x="83339" y="2354"/>
                  </a:lnTo>
                  <a:cubicBezTo>
                    <a:pt x="83339" y="992"/>
                    <a:pt x="82245" y="1"/>
                    <a:pt x="80882" y="1"/>
                  </a:cubicBezTo>
                  <a:close/>
                  <a:moveTo>
                    <a:pt x="79726" y="46201"/>
                  </a:moveTo>
                  <a:lnTo>
                    <a:pt x="3613" y="46201"/>
                  </a:lnTo>
                  <a:lnTo>
                    <a:pt x="3613" y="3097"/>
                  </a:lnTo>
                  <a:lnTo>
                    <a:pt x="79726" y="3097"/>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50;p77">
              <a:extLst>
                <a:ext uri="{FF2B5EF4-FFF2-40B4-BE49-F238E27FC236}">
                  <a16:creationId xmlns="" xmlns:a16="http://schemas.microsoft.com/office/drawing/2014/main" id="{AE47003E-5DCC-F40D-03A2-7EB7C8742EF8}"/>
                </a:ext>
              </a:extLst>
            </p:cNvPr>
            <p:cNvSpPr/>
            <p:nvPr/>
          </p:nvSpPr>
          <p:spPr>
            <a:xfrm>
              <a:off x="5291700" y="1753300"/>
              <a:ext cx="2083475" cy="180675"/>
            </a:xfrm>
            <a:custGeom>
              <a:avLst/>
              <a:gdLst/>
              <a:ahLst/>
              <a:cxnLst/>
              <a:rect l="l" t="t" r="r" b="b"/>
              <a:pathLst>
                <a:path w="83339" h="7227" fill="none" extrusionOk="0">
                  <a:moveTo>
                    <a:pt x="0" y="4522"/>
                  </a:moveTo>
                  <a:cubicBezTo>
                    <a:pt x="0" y="5884"/>
                    <a:pt x="1280" y="7226"/>
                    <a:pt x="2642" y="7226"/>
                  </a:cubicBezTo>
                  <a:lnTo>
                    <a:pt x="80882" y="7226"/>
                  </a:lnTo>
                  <a:cubicBezTo>
                    <a:pt x="82245" y="7226"/>
                    <a:pt x="83339" y="5884"/>
                    <a:pt x="83339" y="4522"/>
                  </a:cubicBezTo>
                  <a:lnTo>
                    <a:pt x="83339" y="1"/>
                  </a:lnTo>
                  <a:lnTo>
                    <a:pt x="0" y="1"/>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2081;p52">
            <a:extLst>
              <a:ext uri="{FF2B5EF4-FFF2-40B4-BE49-F238E27FC236}">
                <a16:creationId xmlns="" xmlns:a16="http://schemas.microsoft.com/office/drawing/2014/main" id="{3839D78E-4ED7-DE31-1274-FBB26A41CD77}"/>
              </a:ext>
            </a:extLst>
          </p:cNvPr>
          <p:cNvSpPr txBox="1">
            <a:spLocks/>
          </p:cNvSpPr>
          <p:nvPr/>
        </p:nvSpPr>
        <p:spPr>
          <a:xfrm>
            <a:off x="3054352" y="3785727"/>
            <a:ext cx="3893287" cy="54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800"/>
              <a:buFont typeface="Anton"/>
              <a:buNone/>
              <a:defRPr sz="12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 sz="2000" dirty="0"/>
              <a:t>REGISTRATION PAGE</a:t>
            </a:r>
          </a:p>
        </p:txBody>
      </p:sp>
      <p:sp>
        <p:nvSpPr>
          <p:cNvPr id="2" name="Google Shape;1934;p40">
            <a:extLst>
              <a:ext uri="{FF2B5EF4-FFF2-40B4-BE49-F238E27FC236}">
                <a16:creationId xmlns="" xmlns:a16="http://schemas.microsoft.com/office/drawing/2014/main" id="{9F0E9282-FAFE-5FB8-7236-92C2F50E49AA}"/>
              </a:ext>
            </a:extLst>
          </p:cNvPr>
          <p:cNvSpPr/>
          <p:nvPr/>
        </p:nvSpPr>
        <p:spPr>
          <a:xfrm rot="16200000">
            <a:off x="-559895" y="2140200"/>
            <a:ext cx="2041200" cy="863100"/>
          </a:xfrm>
          <a:prstGeom prst="rect">
            <a:avLst/>
          </a:prstGeom>
          <a:solidFill>
            <a:srgbClr val="763FFF"/>
          </a:solidFill>
          <a:ln>
            <a:noFill/>
          </a:ln>
        </p:spPr>
        <p:txBody>
          <a:bodyPr spcFirstLastPara="1" wrap="square" lIns="91425" tIns="91425" rIns="91425" bIns="91425" anchor="ctr" anchorCtr="0">
            <a:noAutofit/>
          </a:bodyPr>
          <a:lstStyle/>
          <a:p>
            <a:pPr lvl="0"/>
            <a:r>
              <a:rPr lang="en" sz="1200" dirty="0">
                <a:solidFill>
                  <a:srgbClr val="FFFFFF"/>
                </a:solidFill>
                <a:latin typeface="Anton"/>
                <a:sym typeface="Anton"/>
              </a:rPr>
              <a:t> </a:t>
            </a:r>
            <a:r>
              <a:rPr lang="en-IN" sz="1200" dirty="0">
                <a:solidFill>
                  <a:srgbClr val="FFFFFF"/>
                </a:solidFill>
                <a:latin typeface="Anton"/>
                <a:sym typeface="Anton"/>
              </a:rPr>
              <a:t>WEDDING  PLAN  MANAGEMENT </a:t>
            </a:r>
            <a:r>
              <a:rPr lang="en" sz="1200" dirty="0">
                <a:solidFill>
                  <a:srgbClr val="FFFFFF"/>
                </a:solidFill>
                <a:latin typeface="Anton"/>
                <a:sym typeface="Anton"/>
              </a:rPr>
              <a:t> </a:t>
            </a:r>
            <a:endParaRPr dirty="0"/>
          </a:p>
        </p:txBody>
      </p:sp>
      <p:pic>
        <p:nvPicPr>
          <p:cNvPr id="5" name="Picture 4">
            <a:extLst>
              <a:ext uri="{FF2B5EF4-FFF2-40B4-BE49-F238E27FC236}">
                <a16:creationId xmlns="" xmlns:a16="http://schemas.microsoft.com/office/drawing/2014/main" id="{12E27432-2FB2-78EF-8ECB-5BD89BA71F20}"/>
              </a:ext>
            </a:extLst>
          </p:cNvPr>
          <p:cNvPicPr>
            <a:picLocks noChangeAspect="1"/>
          </p:cNvPicPr>
          <p:nvPr/>
        </p:nvPicPr>
        <p:blipFill>
          <a:blip r:embed="rId3"/>
          <a:stretch>
            <a:fillRect/>
          </a:stretch>
        </p:blipFill>
        <p:spPr>
          <a:xfrm>
            <a:off x="1749287" y="344557"/>
            <a:ext cx="6500191" cy="3247793"/>
          </a:xfrm>
          <a:prstGeom prst="rect">
            <a:avLst/>
          </a:prstGeom>
        </p:spPr>
      </p:pic>
    </p:spTree>
    <p:extLst>
      <p:ext uri="{BB962C8B-B14F-4D97-AF65-F5344CB8AC3E}">
        <p14:creationId xmlns="" xmlns:p14="http://schemas.microsoft.com/office/powerpoint/2010/main" val="258615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2078"/>
        <p:cNvGrpSpPr/>
        <p:nvPr/>
      </p:nvGrpSpPr>
      <p:grpSpPr>
        <a:xfrm>
          <a:off x="0" y="0"/>
          <a:ext cx="0" cy="0"/>
          <a:chOff x="0" y="0"/>
          <a:chExt cx="0" cy="0"/>
        </a:xfrm>
      </p:grpSpPr>
      <p:sp>
        <p:nvSpPr>
          <p:cNvPr id="2080" name="Google Shape;2080;p52"/>
          <p:cNvSpPr/>
          <p:nvPr/>
        </p:nvSpPr>
        <p:spPr>
          <a:xfrm rot="-5400000">
            <a:off x="-589125" y="2140250"/>
            <a:ext cx="2041200" cy="863100"/>
          </a:xfrm>
          <a:prstGeom prst="rect">
            <a:avLst/>
          </a:prstGeom>
          <a:solidFill>
            <a:srgbClr val="763FFF"/>
          </a:solidFill>
          <a:ln>
            <a:noFill/>
          </a:ln>
        </p:spPr>
        <p:txBody>
          <a:bodyPr spcFirstLastPara="1" wrap="square" lIns="91425" tIns="91425" rIns="91425" bIns="91425" anchor="ctr" anchorCtr="0">
            <a:noAutofit/>
          </a:bodyPr>
          <a:lstStyle/>
          <a:p>
            <a:pPr algn="ctr"/>
            <a:r>
              <a:rPr kumimoji="0" lang="en" sz="1200" b="0" i="0" u="none" strike="noStrike" kern="0" cap="none" spc="0" normalizeH="0" baseline="0" noProof="0" dirty="0">
                <a:ln>
                  <a:noFill/>
                </a:ln>
                <a:solidFill>
                  <a:srgbClr val="FFFFFF"/>
                </a:solidFill>
                <a:effectLst/>
                <a:uLnTx/>
                <a:uFillTx/>
                <a:latin typeface="Anton"/>
                <a:cs typeface="Arial"/>
                <a:sym typeface="Anton"/>
              </a:rPr>
              <a:t>ONLINE BOOK STORE</a:t>
            </a:r>
            <a:endParaRPr lang="en" sz="2000" dirty="0">
              <a:solidFill>
                <a:srgbClr val="FFFFFF"/>
              </a:solidFill>
              <a:latin typeface="Anton"/>
            </a:endParaRPr>
          </a:p>
          <a:p>
            <a:pPr marL="0" lvl="0" indent="0" algn="l">
              <a:spcBef>
                <a:spcPts val="0"/>
              </a:spcBef>
              <a:spcAft>
                <a:spcPts val="0"/>
              </a:spcAft>
              <a:buNone/>
            </a:pPr>
            <a:endParaRPr sz="2000" dirty="0">
              <a:latin typeface="Anton"/>
            </a:endParaRPr>
          </a:p>
        </p:txBody>
      </p:sp>
      <p:grpSp>
        <p:nvGrpSpPr>
          <p:cNvPr id="28" name="Google Shape;9145;p77">
            <a:extLst>
              <a:ext uri="{FF2B5EF4-FFF2-40B4-BE49-F238E27FC236}">
                <a16:creationId xmlns="" xmlns:a16="http://schemas.microsoft.com/office/drawing/2014/main" id="{1E89261F-EC69-5CDF-99F4-6A0E401841E5}"/>
              </a:ext>
            </a:extLst>
          </p:cNvPr>
          <p:cNvGrpSpPr/>
          <p:nvPr/>
        </p:nvGrpSpPr>
        <p:grpSpPr>
          <a:xfrm>
            <a:off x="1482110" y="151519"/>
            <a:ext cx="7045443" cy="4845074"/>
            <a:chOff x="5291700" y="507975"/>
            <a:chExt cx="2083475" cy="1658225"/>
          </a:xfrm>
        </p:grpSpPr>
        <p:sp>
          <p:nvSpPr>
            <p:cNvPr id="23" name="Google Shape;9146;p77">
              <a:extLst>
                <a:ext uri="{FF2B5EF4-FFF2-40B4-BE49-F238E27FC236}">
                  <a16:creationId xmlns="" xmlns:a16="http://schemas.microsoft.com/office/drawing/2014/main" id="{FF655B9B-8DE4-76BA-33F7-98AE8450FDC7}"/>
                </a:ext>
              </a:extLst>
            </p:cNvPr>
            <p:cNvSpPr/>
            <p:nvPr/>
          </p:nvSpPr>
          <p:spPr>
            <a:xfrm>
              <a:off x="6020400" y="2153275"/>
              <a:ext cx="641550" cy="9825"/>
            </a:xfrm>
            <a:custGeom>
              <a:avLst/>
              <a:gdLst/>
              <a:ahLst/>
              <a:cxnLst/>
              <a:rect l="l" t="t" r="r" b="b"/>
              <a:pathLst>
                <a:path w="25662" h="393" extrusionOk="0">
                  <a:moveTo>
                    <a:pt x="1" y="1"/>
                  </a:moveTo>
                  <a:lnTo>
                    <a:pt x="1" y="42"/>
                  </a:lnTo>
                  <a:cubicBezTo>
                    <a:pt x="1" y="269"/>
                    <a:pt x="785" y="393"/>
                    <a:pt x="2808" y="393"/>
                  </a:cubicBezTo>
                  <a:lnTo>
                    <a:pt x="22915" y="393"/>
                  </a:lnTo>
                  <a:cubicBezTo>
                    <a:pt x="24959" y="393"/>
                    <a:pt x="25661" y="248"/>
                    <a:pt x="25661" y="1"/>
                  </a:cubicBez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47;p77">
              <a:extLst>
                <a:ext uri="{FF2B5EF4-FFF2-40B4-BE49-F238E27FC236}">
                  <a16:creationId xmlns="" xmlns:a16="http://schemas.microsoft.com/office/drawing/2014/main" id="{CF993B21-8D4E-0303-CD10-E2A03EB1E48C}"/>
                </a:ext>
              </a:extLst>
            </p:cNvPr>
            <p:cNvSpPr/>
            <p:nvPr/>
          </p:nvSpPr>
          <p:spPr>
            <a:xfrm>
              <a:off x="5963650" y="1933950"/>
              <a:ext cx="754550" cy="232250"/>
            </a:xfrm>
            <a:custGeom>
              <a:avLst/>
              <a:gdLst/>
              <a:ahLst/>
              <a:cxnLst/>
              <a:rect l="l" t="t" r="r" b="b"/>
              <a:pathLst>
                <a:path w="30182" h="9290" fill="none" extrusionOk="0">
                  <a:moveTo>
                    <a:pt x="25495" y="5842"/>
                  </a:moveTo>
                  <a:cubicBezTo>
                    <a:pt x="23678" y="4005"/>
                    <a:pt x="23617" y="0"/>
                    <a:pt x="23617" y="0"/>
                  </a:cubicBezTo>
                  <a:lnTo>
                    <a:pt x="6585" y="0"/>
                  </a:lnTo>
                  <a:cubicBezTo>
                    <a:pt x="6585" y="0"/>
                    <a:pt x="6503" y="3984"/>
                    <a:pt x="4686" y="5842"/>
                  </a:cubicBezTo>
                  <a:cubicBezTo>
                    <a:pt x="2849" y="7700"/>
                    <a:pt x="0" y="9290"/>
                    <a:pt x="4955" y="9290"/>
                  </a:cubicBezTo>
                  <a:lnTo>
                    <a:pt x="25227" y="9290"/>
                  </a:lnTo>
                  <a:cubicBezTo>
                    <a:pt x="30181" y="9290"/>
                    <a:pt x="27332" y="7700"/>
                    <a:pt x="25495" y="5842"/>
                  </a:cubicBez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48;p77">
              <a:extLst>
                <a:ext uri="{FF2B5EF4-FFF2-40B4-BE49-F238E27FC236}">
                  <a16:creationId xmlns="" xmlns:a16="http://schemas.microsoft.com/office/drawing/2014/main" id="{A105DC4C-3B82-DB5F-D2FA-44F81D4AEAA5}"/>
                </a:ext>
              </a:extLst>
            </p:cNvPr>
            <p:cNvSpPr/>
            <p:nvPr/>
          </p:nvSpPr>
          <p:spPr>
            <a:xfrm>
              <a:off x="5291700" y="1753300"/>
              <a:ext cx="2083475" cy="181175"/>
            </a:xfrm>
            <a:custGeom>
              <a:avLst/>
              <a:gdLst/>
              <a:ahLst/>
              <a:cxnLst/>
              <a:rect l="l" t="t" r="r" b="b"/>
              <a:pathLst>
                <a:path w="83339" h="7247" fill="none" extrusionOk="0">
                  <a:moveTo>
                    <a:pt x="0" y="4790"/>
                  </a:moveTo>
                  <a:cubicBezTo>
                    <a:pt x="0" y="6153"/>
                    <a:pt x="1280" y="7226"/>
                    <a:pt x="2642" y="7226"/>
                  </a:cubicBezTo>
                  <a:lnTo>
                    <a:pt x="80882" y="7226"/>
                  </a:lnTo>
                  <a:cubicBezTo>
                    <a:pt x="82245" y="7247"/>
                    <a:pt x="83339" y="6153"/>
                    <a:pt x="83339" y="4790"/>
                  </a:cubicBezTo>
                  <a:lnTo>
                    <a:pt x="83339" y="1"/>
                  </a:lnTo>
                  <a:lnTo>
                    <a:pt x="0" y="1"/>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49;p77">
              <a:extLst>
                <a:ext uri="{FF2B5EF4-FFF2-40B4-BE49-F238E27FC236}">
                  <a16:creationId xmlns="" xmlns:a16="http://schemas.microsoft.com/office/drawing/2014/main" id="{51C43EEA-8B72-2493-B254-0EE004D1FB9E}"/>
                </a:ext>
              </a:extLst>
            </p:cNvPr>
            <p:cNvSpPr/>
            <p:nvPr/>
          </p:nvSpPr>
          <p:spPr>
            <a:xfrm>
              <a:off x="5291700" y="507975"/>
              <a:ext cx="2083475" cy="1245350"/>
            </a:xfrm>
            <a:custGeom>
              <a:avLst/>
              <a:gdLst/>
              <a:ahLst/>
              <a:cxnLst/>
              <a:rect l="l" t="t" r="r" b="b"/>
              <a:pathLst>
                <a:path w="83339" h="49814" fill="none" extrusionOk="0">
                  <a:moveTo>
                    <a:pt x="80882" y="1"/>
                  </a:moveTo>
                  <a:lnTo>
                    <a:pt x="2642" y="1"/>
                  </a:lnTo>
                  <a:cubicBezTo>
                    <a:pt x="1280" y="1"/>
                    <a:pt x="0" y="992"/>
                    <a:pt x="0" y="2354"/>
                  </a:cubicBezTo>
                  <a:lnTo>
                    <a:pt x="0" y="49814"/>
                  </a:lnTo>
                  <a:lnTo>
                    <a:pt x="83339" y="49814"/>
                  </a:lnTo>
                  <a:lnTo>
                    <a:pt x="83339" y="2354"/>
                  </a:lnTo>
                  <a:cubicBezTo>
                    <a:pt x="83339" y="992"/>
                    <a:pt x="82245" y="1"/>
                    <a:pt x="80882" y="1"/>
                  </a:cubicBezTo>
                  <a:close/>
                  <a:moveTo>
                    <a:pt x="79726" y="46201"/>
                  </a:moveTo>
                  <a:lnTo>
                    <a:pt x="3613" y="46201"/>
                  </a:lnTo>
                  <a:lnTo>
                    <a:pt x="3613" y="3097"/>
                  </a:lnTo>
                  <a:lnTo>
                    <a:pt x="79726" y="3097"/>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50;p77">
              <a:extLst>
                <a:ext uri="{FF2B5EF4-FFF2-40B4-BE49-F238E27FC236}">
                  <a16:creationId xmlns="" xmlns:a16="http://schemas.microsoft.com/office/drawing/2014/main" id="{AE47003E-5DCC-F40D-03A2-7EB7C8742EF8}"/>
                </a:ext>
              </a:extLst>
            </p:cNvPr>
            <p:cNvSpPr/>
            <p:nvPr/>
          </p:nvSpPr>
          <p:spPr>
            <a:xfrm>
              <a:off x="5291700" y="1753300"/>
              <a:ext cx="2083475" cy="180675"/>
            </a:xfrm>
            <a:custGeom>
              <a:avLst/>
              <a:gdLst/>
              <a:ahLst/>
              <a:cxnLst/>
              <a:rect l="l" t="t" r="r" b="b"/>
              <a:pathLst>
                <a:path w="83339" h="7227" fill="none" extrusionOk="0">
                  <a:moveTo>
                    <a:pt x="0" y="4522"/>
                  </a:moveTo>
                  <a:cubicBezTo>
                    <a:pt x="0" y="5884"/>
                    <a:pt x="1280" y="7226"/>
                    <a:pt x="2642" y="7226"/>
                  </a:cubicBezTo>
                  <a:lnTo>
                    <a:pt x="80882" y="7226"/>
                  </a:lnTo>
                  <a:cubicBezTo>
                    <a:pt x="82245" y="7226"/>
                    <a:pt x="83339" y="5884"/>
                    <a:pt x="83339" y="4522"/>
                  </a:cubicBezTo>
                  <a:lnTo>
                    <a:pt x="83339" y="1"/>
                  </a:lnTo>
                  <a:lnTo>
                    <a:pt x="0" y="1"/>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2081;p52">
            <a:extLst>
              <a:ext uri="{FF2B5EF4-FFF2-40B4-BE49-F238E27FC236}">
                <a16:creationId xmlns="" xmlns:a16="http://schemas.microsoft.com/office/drawing/2014/main" id="{3839D78E-4ED7-DE31-1274-FBB26A41CD77}"/>
              </a:ext>
            </a:extLst>
          </p:cNvPr>
          <p:cNvSpPr txBox="1">
            <a:spLocks/>
          </p:cNvSpPr>
          <p:nvPr/>
        </p:nvSpPr>
        <p:spPr>
          <a:xfrm>
            <a:off x="3054352" y="3785727"/>
            <a:ext cx="3893287" cy="54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800"/>
              <a:buFont typeface="Anton"/>
              <a:buNone/>
              <a:defRPr sz="12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 sz="2000" dirty="0"/>
              <a:t>LOGIN PAGE</a:t>
            </a:r>
          </a:p>
        </p:txBody>
      </p:sp>
      <p:sp>
        <p:nvSpPr>
          <p:cNvPr id="34" name="Google Shape;9111;p75">
            <a:extLst>
              <a:ext uri="{FF2B5EF4-FFF2-40B4-BE49-F238E27FC236}">
                <a16:creationId xmlns="" xmlns:a16="http://schemas.microsoft.com/office/drawing/2014/main" id="{7650689E-4C69-1049-2CC5-3787C5A282D7}"/>
              </a:ext>
            </a:extLst>
          </p:cNvPr>
          <p:cNvSpPr txBox="1">
            <a:spLocks/>
          </p:cNvSpPr>
          <p:nvPr/>
        </p:nvSpPr>
        <p:spPr>
          <a:xfrm rot="16200000">
            <a:off x="-1573000" y="2285450"/>
            <a:ext cx="40119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2000" dirty="0">
              <a:solidFill>
                <a:schemeClr val="tx2"/>
              </a:solidFill>
              <a:latin typeface="Anton"/>
            </a:endParaRPr>
          </a:p>
        </p:txBody>
      </p:sp>
      <p:sp>
        <p:nvSpPr>
          <p:cNvPr id="2" name="Google Shape;1934;p40">
            <a:extLst>
              <a:ext uri="{FF2B5EF4-FFF2-40B4-BE49-F238E27FC236}">
                <a16:creationId xmlns="" xmlns:a16="http://schemas.microsoft.com/office/drawing/2014/main" id="{55989569-4EC0-AAFE-874A-C470EDBC9FAF}"/>
              </a:ext>
            </a:extLst>
          </p:cNvPr>
          <p:cNvSpPr/>
          <p:nvPr/>
        </p:nvSpPr>
        <p:spPr>
          <a:xfrm rot="16200000">
            <a:off x="-589125" y="2140250"/>
            <a:ext cx="2041200" cy="863100"/>
          </a:xfrm>
          <a:prstGeom prst="rect">
            <a:avLst/>
          </a:prstGeom>
          <a:solidFill>
            <a:srgbClr val="763FFF"/>
          </a:solidFill>
          <a:ln>
            <a:noFill/>
          </a:ln>
        </p:spPr>
        <p:txBody>
          <a:bodyPr spcFirstLastPara="1" wrap="square" lIns="91425" tIns="91425" rIns="91425" bIns="91425" anchor="ctr" anchorCtr="0">
            <a:noAutofit/>
          </a:bodyPr>
          <a:lstStyle/>
          <a:p>
            <a:pPr lvl="0"/>
            <a:r>
              <a:rPr lang="en" sz="1200" dirty="0">
                <a:solidFill>
                  <a:srgbClr val="FFFFFF"/>
                </a:solidFill>
                <a:latin typeface="Anton"/>
                <a:sym typeface="Anton"/>
              </a:rPr>
              <a:t> </a:t>
            </a:r>
            <a:r>
              <a:rPr lang="en-IN" sz="1200" dirty="0">
                <a:solidFill>
                  <a:srgbClr val="FFFFFF"/>
                </a:solidFill>
                <a:latin typeface="Anton"/>
                <a:sym typeface="Anton"/>
              </a:rPr>
              <a:t>WEDDING  PLAN  MANAGEMENT </a:t>
            </a:r>
            <a:r>
              <a:rPr lang="en" sz="1200" dirty="0">
                <a:solidFill>
                  <a:srgbClr val="FFFFFF"/>
                </a:solidFill>
                <a:latin typeface="Anton"/>
                <a:sym typeface="Anton"/>
              </a:rPr>
              <a:t> </a:t>
            </a:r>
            <a:endParaRPr dirty="0"/>
          </a:p>
        </p:txBody>
      </p:sp>
      <p:pic>
        <p:nvPicPr>
          <p:cNvPr id="5" name="Picture 4">
            <a:extLst>
              <a:ext uri="{FF2B5EF4-FFF2-40B4-BE49-F238E27FC236}">
                <a16:creationId xmlns="" xmlns:a16="http://schemas.microsoft.com/office/drawing/2014/main" id="{87A065E2-3D6A-A27D-8CB1-46B35314FB78}"/>
              </a:ext>
            </a:extLst>
          </p:cNvPr>
          <p:cNvPicPr>
            <a:picLocks noChangeAspect="1"/>
          </p:cNvPicPr>
          <p:nvPr/>
        </p:nvPicPr>
        <p:blipFill>
          <a:blip r:embed="rId3"/>
          <a:stretch>
            <a:fillRect/>
          </a:stretch>
        </p:blipFill>
        <p:spPr>
          <a:xfrm>
            <a:off x="1762539" y="322475"/>
            <a:ext cx="6480314" cy="3328500"/>
          </a:xfrm>
          <a:prstGeom prst="rect">
            <a:avLst/>
          </a:prstGeom>
        </p:spPr>
      </p:pic>
    </p:spTree>
    <p:extLst>
      <p:ext uri="{BB962C8B-B14F-4D97-AF65-F5344CB8AC3E}">
        <p14:creationId xmlns="" xmlns:p14="http://schemas.microsoft.com/office/powerpoint/2010/main" val="53765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80" name="Google Shape;2080;p52"/>
          <p:cNvSpPr/>
          <p:nvPr/>
        </p:nvSpPr>
        <p:spPr>
          <a:xfrm rot="-5400000">
            <a:off x="-589125" y="2140250"/>
            <a:ext cx="2041200" cy="863100"/>
          </a:xfrm>
          <a:prstGeom prst="rect">
            <a:avLst/>
          </a:prstGeom>
          <a:solidFill>
            <a:srgbClr val="763FFF"/>
          </a:solidFill>
          <a:ln>
            <a:noFill/>
          </a:ln>
        </p:spPr>
        <p:txBody>
          <a:bodyPr spcFirstLastPara="1" wrap="square" lIns="91425" tIns="91425" rIns="91425" bIns="91425" anchor="ctr" anchorCtr="0">
            <a:noAutofit/>
          </a:bodyPr>
          <a:lstStyle/>
          <a:p>
            <a:pPr algn="ctr"/>
            <a:r>
              <a:rPr kumimoji="0" lang="en" sz="1200" b="0" i="0" u="none" strike="noStrike" kern="0" cap="none" spc="0" normalizeH="0" baseline="0" noProof="0" dirty="0">
                <a:ln>
                  <a:noFill/>
                </a:ln>
                <a:solidFill>
                  <a:srgbClr val="FFFFFF"/>
                </a:solidFill>
                <a:effectLst/>
                <a:uLnTx/>
                <a:uFillTx/>
                <a:latin typeface="Anton"/>
                <a:cs typeface="Arial"/>
                <a:sym typeface="Anton"/>
              </a:rPr>
              <a:t>ONLINE BOOK STORE</a:t>
            </a:r>
            <a:endParaRPr sz="2000" dirty="0">
              <a:latin typeface="Anton"/>
            </a:endParaRPr>
          </a:p>
        </p:txBody>
      </p:sp>
      <p:grpSp>
        <p:nvGrpSpPr>
          <p:cNvPr id="28" name="Google Shape;9145;p77">
            <a:extLst>
              <a:ext uri="{FF2B5EF4-FFF2-40B4-BE49-F238E27FC236}">
                <a16:creationId xmlns="" xmlns:a16="http://schemas.microsoft.com/office/drawing/2014/main" id="{1E89261F-EC69-5CDF-99F4-6A0E401841E5}"/>
              </a:ext>
            </a:extLst>
          </p:cNvPr>
          <p:cNvGrpSpPr/>
          <p:nvPr/>
        </p:nvGrpSpPr>
        <p:grpSpPr>
          <a:xfrm>
            <a:off x="1482110" y="151519"/>
            <a:ext cx="7045443" cy="4845074"/>
            <a:chOff x="5291700" y="507975"/>
            <a:chExt cx="2083475" cy="1658225"/>
          </a:xfrm>
        </p:grpSpPr>
        <p:sp>
          <p:nvSpPr>
            <p:cNvPr id="23" name="Google Shape;9146;p77">
              <a:extLst>
                <a:ext uri="{FF2B5EF4-FFF2-40B4-BE49-F238E27FC236}">
                  <a16:creationId xmlns="" xmlns:a16="http://schemas.microsoft.com/office/drawing/2014/main" id="{FF655B9B-8DE4-76BA-33F7-98AE8450FDC7}"/>
                </a:ext>
              </a:extLst>
            </p:cNvPr>
            <p:cNvSpPr/>
            <p:nvPr/>
          </p:nvSpPr>
          <p:spPr>
            <a:xfrm>
              <a:off x="6020400" y="2153275"/>
              <a:ext cx="641550" cy="9825"/>
            </a:xfrm>
            <a:custGeom>
              <a:avLst/>
              <a:gdLst/>
              <a:ahLst/>
              <a:cxnLst/>
              <a:rect l="l" t="t" r="r" b="b"/>
              <a:pathLst>
                <a:path w="25662" h="393" extrusionOk="0">
                  <a:moveTo>
                    <a:pt x="1" y="1"/>
                  </a:moveTo>
                  <a:lnTo>
                    <a:pt x="1" y="42"/>
                  </a:lnTo>
                  <a:cubicBezTo>
                    <a:pt x="1" y="269"/>
                    <a:pt x="785" y="393"/>
                    <a:pt x="2808" y="393"/>
                  </a:cubicBezTo>
                  <a:lnTo>
                    <a:pt x="22915" y="393"/>
                  </a:lnTo>
                  <a:cubicBezTo>
                    <a:pt x="24959" y="393"/>
                    <a:pt x="25661" y="248"/>
                    <a:pt x="25661" y="1"/>
                  </a:cubicBez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47;p77">
              <a:extLst>
                <a:ext uri="{FF2B5EF4-FFF2-40B4-BE49-F238E27FC236}">
                  <a16:creationId xmlns="" xmlns:a16="http://schemas.microsoft.com/office/drawing/2014/main" id="{CF993B21-8D4E-0303-CD10-E2A03EB1E48C}"/>
                </a:ext>
              </a:extLst>
            </p:cNvPr>
            <p:cNvSpPr/>
            <p:nvPr/>
          </p:nvSpPr>
          <p:spPr>
            <a:xfrm>
              <a:off x="5963650" y="1933950"/>
              <a:ext cx="754550" cy="232250"/>
            </a:xfrm>
            <a:custGeom>
              <a:avLst/>
              <a:gdLst/>
              <a:ahLst/>
              <a:cxnLst/>
              <a:rect l="l" t="t" r="r" b="b"/>
              <a:pathLst>
                <a:path w="30182" h="9290" fill="none" extrusionOk="0">
                  <a:moveTo>
                    <a:pt x="25495" y="5842"/>
                  </a:moveTo>
                  <a:cubicBezTo>
                    <a:pt x="23678" y="4005"/>
                    <a:pt x="23617" y="0"/>
                    <a:pt x="23617" y="0"/>
                  </a:cubicBezTo>
                  <a:lnTo>
                    <a:pt x="6585" y="0"/>
                  </a:lnTo>
                  <a:cubicBezTo>
                    <a:pt x="6585" y="0"/>
                    <a:pt x="6503" y="3984"/>
                    <a:pt x="4686" y="5842"/>
                  </a:cubicBezTo>
                  <a:cubicBezTo>
                    <a:pt x="2849" y="7700"/>
                    <a:pt x="0" y="9290"/>
                    <a:pt x="4955" y="9290"/>
                  </a:cubicBezTo>
                  <a:lnTo>
                    <a:pt x="25227" y="9290"/>
                  </a:lnTo>
                  <a:cubicBezTo>
                    <a:pt x="30181" y="9290"/>
                    <a:pt x="27332" y="7700"/>
                    <a:pt x="25495" y="5842"/>
                  </a:cubicBez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48;p77">
              <a:extLst>
                <a:ext uri="{FF2B5EF4-FFF2-40B4-BE49-F238E27FC236}">
                  <a16:creationId xmlns="" xmlns:a16="http://schemas.microsoft.com/office/drawing/2014/main" id="{A105DC4C-3B82-DB5F-D2FA-44F81D4AEAA5}"/>
                </a:ext>
              </a:extLst>
            </p:cNvPr>
            <p:cNvSpPr/>
            <p:nvPr/>
          </p:nvSpPr>
          <p:spPr>
            <a:xfrm>
              <a:off x="5291700" y="1753300"/>
              <a:ext cx="2083475" cy="181175"/>
            </a:xfrm>
            <a:custGeom>
              <a:avLst/>
              <a:gdLst/>
              <a:ahLst/>
              <a:cxnLst/>
              <a:rect l="l" t="t" r="r" b="b"/>
              <a:pathLst>
                <a:path w="83339" h="7247" fill="none" extrusionOk="0">
                  <a:moveTo>
                    <a:pt x="0" y="4790"/>
                  </a:moveTo>
                  <a:cubicBezTo>
                    <a:pt x="0" y="6153"/>
                    <a:pt x="1280" y="7226"/>
                    <a:pt x="2642" y="7226"/>
                  </a:cubicBezTo>
                  <a:lnTo>
                    <a:pt x="80882" y="7226"/>
                  </a:lnTo>
                  <a:cubicBezTo>
                    <a:pt x="82245" y="7247"/>
                    <a:pt x="83339" y="6153"/>
                    <a:pt x="83339" y="4790"/>
                  </a:cubicBezTo>
                  <a:lnTo>
                    <a:pt x="83339" y="1"/>
                  </a:lnTo>
                  <a:lnTo>
                    <a:pt x="0" y="1"/>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49;p77">
              <a:extLst>
                <a:ext uri="{FF2B5EF4-FFF2-40B4-BE49-F238E27FC236}">
                  <a16:creationId xmlns="" xmlns:a16="http://schemas.microsoft.com/office/drawing/2014/main" id="{51C43EEA-8B72-2493-B254-0EE004D1FB9E}"/>
                </a:ext>
              </a:extLst>
            </p:cNvPr>
            <p:cNvSpPr/>
            <p:nvPr/>
          </p:nvSpPr>
          <p:spPr>
            <a:xfrm>
              <a:off x="5291700" y="507975"/>
              <a:ext cx="2083475" cy="1245350"/>
            </a:xfrm>
            <a:custGeom>
              <a:avLst/>
              <a:gdLst/>
              <a:ahLst/>
              <a:cxnLst/>
              <a:rect l="l" t="t" r="r" b="b"/>
              <a:pathLst>
                <a:path w="83339" h="49814" fill="none" extrusionOk="0">
                  <a:moveTo>
                    <a:pt x="80882" y="1"/>
                  </a:moveTo>
                  <a:lnTo>
                    <a:pt x="2642" y="1"/>
                  </a:lnTo>
                  <a:cubicBezTo>
                    <a:pt x="1280" y="1"/>
                    <a:pt x="0" y="992"/>
                    <a:pt x="0" y="2354"/>
                  </a:cubicBezTo>
                  <a:lnTo>
                    <a:pt x="0" y="49814"/>
                  </a:lnTo>
                  <a:lnTo>
                    <a:pt x="83339" y="49814"/>
                  </a:lnTo>
                  <a:lnTo>
                    <a:pt x="83339" y="2354"/>
                  </a:lnTo>
                  <a:cubicBezTo>
                    <a:pt x="83339" y="992"/>
                    <a:pt x="82245" y="1"/>
                    <a:pt x="80882" y="1"/>
                  </a:cubicBezTo>
                  <a:close/>
                  <a:moveTo>
                    <a:pt x="79726" y="46201"/>
                  </a:moveTo>
                  <a:lnTo>
                    <a:pt x="3613" y="46201"/>
                  </a:lnTo>
                  <a:lnTo>
                    <a:pt x="3613" y="3097"/>
                  </a:lnTo>
                  <a:lnTo>
                    <a:pt x="79726" y="3097"/>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50;p77">
              <a:extLst>
                <a:ext uri="{FF2B5EF4-FFF2-40B4-BE49-F238E27FC236}">
                  <a16:creationId xmlns="" xmlns:a16="http://schemas.microsoft.com/office/drawing/2014/main" id="{AE47003E-5DCC-F40D-03A2-7EB7C8742EF8}"/>
                </a:ext>
              </a:extLst>
            </p:cNvPr>
            <p:cNvSpPr/>
            <p:nvPr/>
          </p:nvSpPr>
          <p:spPr>
            <a:xfrm>
              <a:off x="5291700" y="1753300"/>
              <a:ext cx="2083475" cy="180675"/>
            </a:xfrm>
            <a:custGeom>
              <a:avLst/>
              <a:gdLst/>
              <a:ahLst/>
              <a:cxnLst/>
              <a:rect l="l" t="t" r="r" b="b"/>
              <a:pathLst>
                <a:path w="83339" h="7227" fill="none" extrusionOk="0">
                  <a:moveTo>
                    <a:pt x="0" y="4522"/>
                  </a:moveTo>
                  <a:cubicBezTo>
                    <a:pt x="0" y="5884"/>
                    <a:pt x="1280" y="7226"/>
                    <a:pt x="2642" y="7226"/>
                  </a:cubicBezTo>
                  <a:lnTo>
                    <a:pt x="80882" y="7226"/>
                  </a:lnTo>
                  <a:cubicBezTo>
                    <a:pt x="82245" y="7226"/>
                    <a:pt x="83339" y="5884"/>
                    <a:pt x="83339" y="4522"/>
                  </a:cubicBezTo>
                  <a:lnTo>
                    <a:pt x="83339" y="1"/>
                  </a:lnTo>
                  <a:lnTo>
                    <a:pt x="0" y="1"/>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2081;p52">
            <a:extLst>
              <a:ext uri="{FF2B5EF4-FFF2-40B4-BE49-F238E27FC236}">
                <a16:creationId xmlns="" xmlns:a16="http://schemas.microsoft.com/office/drawing/2014/main" id="{3839D78E-4ED7-DE31-1274-FBB26A41CD77}"/>
              </a:ext>
            </a:extLst>
          </p:cNvPr>
          <p:cNvSpPr txBox="1">
            <a:spLocks/>
          </p:cNvSpPr>
          <p:nvPr/>
        </p:nvSpPr>
        <p:spPr>
          <a:xfrm>
            <a:off x="3054352" y="3785727"/>
            <a:ext cx="3893287" cy="54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800"/>
              <a:buFont typeface="Anton"/>
              <a:buNone/>
              <a:defRPr sz="12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IN" sz="2000" dirty="0"/>
              <a:t>Forget Password</a:t>
            </a:r>
            <a:endParaRPr lang="en" sz="2000" dirty="0"/>
          </a:p>
        </p:txBody>
      </p:sp>
      <p:sp>
        <p:nvSpPr>
          <p:cNvPr id="2" name="Google Shape;1934;p40">
            <a:extLst>
              <a:ext uri="{FF2B5EF4-FFF2-40B4-BE49-F238E27FC236}">
                <a16:creationId xmlns="" xmlns:a16="http://schemas.microsoft.com/office/drawing/2014/main" id="{B7362FEA-E52D-82D2-20C2-467158405A72}"/>
              </a:ext>
            </a:extLst>
          </p:cNvPr>
          <p:cNvSpPr/>
          <p:nvPr/>
        </p:nvSpPr>
        <p:spPr>
          <a:xfrm rot="16200000">
            <a:off x="-589125" y="2140250"/>
            <a:ext cx="2041200" cy="863100"/>
          </a:xfrm>
          <a:prstGeom prst="rect">
            <a:avLst/>
          </a:prstGeom>
          <a:solidFill>
            <a:srgbClr val="763FFF"/>
          </a:solidFill>
          <a:ln>
            <a:noFill/>
          </a:ln>
        </p:spPr>
        <p:txBody>
          <a:bodyPr spcFirstLastPara="1" wrap="square" lIns="91425" tIns="91425" rIns="91425" bIns="91425" anchor="ctr" anchorCtr="0">
            <a:noAutofit/>
          </a:bodyPr>
          <a:lstStyle/>
          <a:p>
            <a:pPr lvl="0"/>
            <a:r>
              <a:rPr lang="en" sz="1200" dirty="0">
                <a:solidFill>
                  <a:srgbClr val="FFFFFF"/>
                </a:solidFill>
                <a:latin typeface="Anton"/>
                <a:sym typeface="Anton"/>
              </a:rPr>
              <a:t> </a:t>
            </a:r>
            <a:r>
              <a:rPr lang="en-IN" sz="1200" dirty="0">
                <a:solidFill>
                  <a:srgbClr val="FFFFFF"/>
                </a:solidFill>
                <a:latin typeface="Anton"/>
                <a:sym typeface="Anton"/>
              </a:rPr>
              <a:t>WEDDING  PLAN  MANAGEMENT </a:t>
            </a:r>
            <a:r>
              <a:rPr lang="en" sz="1200" dirty="0">
                <a:solidFill>
                  <a:srgbClr val="FFFFFF"/>
                </a:solidFill>
                <a:latin typeface="Anton"/>
                <a:sym typeface="Anton"/>
              </a:rPr>
              <a:t> </a:t>
            </a:r>
            <a:endParaRPr dirty="0"/>
          </a:p>
        </p:txBody>
      </p:sp>
      <p:pic>
        <p:nvPicPr>
          <p:cNvPr id="5" name="Picture 4">
            <a:extLst>
              <a:ext uri="{FF2B5EF4-FFF2-40B4-BE49-F238E27FC236}">
                <a16:creationId xmlns="" xmlns:a16="http://schemas.microsoft.com/office/drawing/2014/main" id="{397C958D-6A16-011E-BADC-C3C48FAAC409}"/>
              </a:ext>
            </a:extLst>
          </p:cNvPr>
          <p:cNvPicPr>
            <a:picLocks noChangeAspect="1"/>
          </p:cNvPicPr>
          <p:nvPr/>
        </p:nvPicPr>
        <p:blipFill>
          <a:blip r:embed="rId3"/>
          <a:stretch>
            <a:fillRect/>
          </a:stretch>
        </p:blipFill>
        <p:spPr>
          <a:xfrm>
            <a:off x="1782417" y="371113"/>
            <a:ext cx="6480314" cy="3167218"/>
          </a:xfrm>
          <a:prstGeom prst="rect">
            <a:avLst/>
          </a:prstGeom>
        </p:spPr>
      </p:pic>
    </p:spTree>
    <p:extLst>
      <p:ext uri="{BB962C8B-B14F-4D97-AF65-F5344CB8AC3E}">
        <p14:creationId xmlns="" xmlns:p14="http://schemas.microsoft.com/office/powerpoint/2010/main" val="179138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80" name="Google Shape;2080;p52"/>
          <p:cNvSpPr/>
          <p:nvPr/>
        </p:nvSpPr>
        <p:spPr>
          <a:xfrm rot="-5400000">
            <a:off x="-589125" y="2140250"/>
            <a:ext cx="2041200" cy="863100"/>
          </a:xfrm>
          <a:prstGeom prst="rect">
            <a:avLst/>
          </a:prstGeom>
          <a:solidFill>
            <a:srgbClr val="763FFF"/>
          </a:solidFill>
          <a:ln>
            <a:noFill/>
          </a:ln>
        </p:spPr>
        <p:txBody>
          <a:bodyPr spcFirstLastPara="1" wrap="square" lIns="91425" tIns="91425" rIns="91425" bIns="91425" anchor="ctr" anchorCtr="0">
            <a:noAutofit/>
          </a:bodyPr>
          <a:lstStyle/>
          <a:p>
            <a:pPr algn="ctr"/>
            <a:r>
              <a:rPr kumimoji="0" lang="en" sz="1200" b="0" i="0" u="none" strike="noStrike" kern="0" cap="none" spc="0" normalizeH="0" baseline="0" noProof="0" dirty="0">
                <a:ln>
                  <a:noFill/>
                </a:ln>
                <a:solidFill>
                  <a:srgbClr val="FFFFFF"/>
                </a:solidFill>
                <a:effectLst/>
                <a:uLnTx/>
                <a:uFillTx/>
                <a:latin typeface="Anton"/>
                <a:cs typeface="Arial"/>
                <a:sym typeface="Anton"/>
              </a:rPr>
              <a:t>ONLINE BOOK STORE</a:t>
            </a:r>
            <a:endParaRPr sz="2000" dirty="0">
              <a:latin typeface="Anton"/>
            </a:endParaRPr>
          </a:p>
        </p:txBody>
      </p:sp>
      <p:grpSp>
        <p:nvGrpSpPr>
          <p:cNvPr id="28" name="Google Shape;9145;p77">
            <a:extLst>
              <a:ext uri="{FF2B5EF4-FFF2-40B4-BE49-F238E27FC236}">
                <a16:creationId xmlns="" xmlns:a16="http://schemas.microsoft.com/office/drawing/2014/main" id="{1E89261F-EC69-5CDF-99F4-6A0E401841E5}"/>
              </a:ext>
            </a:extLst>
          </p:cNvPr>
          <p:cNvGrpSpPr/>
          <p:nvPr/>
        </p:nvGrpSpPr>
        <p:grpSpPr>
          <a:xfrm>
            <a:off x="1482110" y="151519"/>
            <a:ext cx="7045443" cy="4845074"/>
            <a:chOff x="5291700" y="507975"/>
            <a:chExt cx="2083475" cy="1658225"/>
          </a:xfrm>
        </p:grpSpPr>
        <p:sp>
          <p:nvSpPr>
            <p:cNvPr id="23" name="Google Shape;9146;p77">
              <a:extLst>
                <a:ext uri="{FF2B5EF4-FFF2-40B4-BE49-F238E27FC236}">
                  <a16:creationId xmlns="" xmlns:a16="http://schemas.microsoft.com/office/drawing/2014/main" id="{FF655B9B-8DE4-76BA-33F7-98AE8450FDC7}"/>
                </a:ext>
              </a:extLst>
            </p:cNvPr>
            <p:cNvSpPr/>
            <p:nvPr/>
          </p:nvSpPr>
          <p:spPr>
            <a:xfrm>
              <a:off x="6020400" y="2153275"/>
              <a:ext cx="641550" cy="9825"/>
            </a:xfrm>
            <a:custGeom>
              <a:avLst/>
              <a:gdLst/>
              <a:ahLst/>
              <a:cxnLst/>
              <a:rect l="l" t="t" r="r" b="b"/>
              <a:pathLst>
                <a:path w="25662" h="393" extrusionOk="0">
                  <a:moveTo>
                    <a:pt x="1" y="1"/>
                  </a:moveTo>
                  <a:lnTo>
                    <a:pt x="1" y="42"/>
                  </a:lnTo>
                  <a:cubicBezTo>
                    <a:pt x="1" y="269"/>
                    <a:pt x="785" y="393"/>
                    <a:pt x="2808" y="393"/>
                  </a:cubicBezTo>
                  <a:lnTo>
                    <a:pt x="22915" y="393"/>
                  </a:lnTo>
                  <a:cubicBezTo>
                    <a:pt x="24959" y="393"/>
                    <a:pt x="25661" y="248"/>
                    <a:pt x="25661" y="1"/>
                  </a:cubicBez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47;p77">
              <a:extLst>
                <a:ext uri="{FF2B5EF4-FFF2-40B4-BE49-F238E27FC236}">
                  <a16:creationId xmlns="" xmlns:a16="http://schemas.microsoft.com/office/drawing/2014/main" id="{CF993B21-8D4E-0303-CD10-E2A03EB1E48C}"/>
                </a:ext>
              </a:extLst>
            </p:cNvPr>
            <p:cNvSpPr/>
            <p:nvPr/>
          </p:nvSpPr>
          <p:spPr>
            <a:xfrm>
              <a:off x="5963650" y="1933950"/>
              <a:ext cx="754550" cy="232250"/>
            </a:xfrm>
            <a:custGeom>
              <a:avLst/>
              <a:gdLst/>
              <a:ahLst/>
              <a:cxnLst/>
              <a:rect l="l" t="t" r="r" b="b"/>
              <a:pathLst>
                <a:path w="30182" h="9290" fill="none" extrusionOk="0">
                  <a:moveTo>
                    <a:pt x="25495" y="5842"/>
                  </a:moveTo>
                  <a:cubicBezTo>
                    <a:pt x="23678" y="4005"/>
                    <a:pt x="23617" y="0"/>
                    <a:pt x="23617" y="0"/>
                  </a:cubicBezTo>
                  <a:lnTo>
                    <a:pt x="6585" y="0"/>
                  </a:lnTo>
                  <a:cubicBezTo>
                    <a:pt x="6585" y="0"/>
                    <a:pt x="6503" y="3984"/>
                    <a:pt x="4686" y="5842"/>
                  </a:cubicBezTo>
                  <a:cubicBezTo>
                    <a:pt x="2849" y="7700"/>
                    <a:pt x="0" y="9290"/>
                    <a:pt x="4955" y="9290"/>
                  </a:cubicBezTo>
                  <a:lnTo>
                    <a:pt x="25227" y="9290"/>
                  </a:lnTo>
                  <a:cubicBezTo>
                    <a:pt x="30181" y="9290"/>
                    <a:pt x="27332" y="7700"/>
                    <a:pt x="25495" y="5842"/>
                  </a:cubicBez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48;p77">
              <a:extLst>
                <a:ext uri="{FF2B5EF4-FFF2-40B4-BE49-F238E27FC236}">
                  <a16:creationId xmlns="" xmlns:a16="http://schemas.microsoft.com/office/drawing/2014/main" id="{A105DC4C-3B82-DB5F-D2FA-44F81D4AEAA5}"/>
                </a:ext>
              </a:extLst>
            </p:cNvPr>
            <p:cNvSpPr/>
            <p:nvPr/>
          </p:nvSpPr>
          <p:spPr>
            <a:xfrm>
              <a:off x="5291700" y="1753300"/>
              <a:ext cx="2083475" cy="181175"/>
            </a:xfrm>
            <a:custGeom>
              <a:avLst/>
              <a:gdLst/>
              <a:ahLst/>
              <a:cxnLst/>
              <a:rect l="l" t="t" r="r" b="b"/>
              <a:pathLst>
                <a:path w="83339" h="7247" fill="none" extrusionOk="0">
                  <a:moveTo>
                    <a:pt x="0" y="4790"/>
                  </a:moveTo>
                  <a:cubicBezTo>
                    <a:pt x="0" y="6153"/>
                    <a:pt x="1280" y="7226"/>
                    <a:pt x="2642" y="7226"/>
                  </a:cubicBezTo>
                  <a:lnTo>
                    <a:pt x="80882" y="7226"/>
                  </a:lnTo>
                  <a:cubicBezTo>
                    <a:pt x="82245" y="7247"/>
                    <a:pt x="83339" y="6153"/>
                    <a:pt x="83339" y="4790"/>
                  </a:cubicBezTo>
                  <a:lnTo>
                    <a:pt x="83339" y="1"/>
                  </a:lnTo>
                  <a:lnTo>
                    <a:pt x="0" y="1"/>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49;p77">
              <a:extLst>
                <a:ext uri="{FF2B5EF4-FFF2-40B4-BE49-F238E27FC236}">
                  <a16:creationId xmlns="" xmlns:a16="http://schemas.microsoft.com/office/drawing/2014/main" id="{51C43EEA-8B72-2493-B254-0EE004D1FB9E}"/>
                </a:ext>
              </a:extLst>
            </p:cNvPr>
            <p:cNvSpPr/>
            <p:nvPr/>
          </p:nvSpPr>
          <p:spPr>
            <a:xfrm>
              <a:off x="5291700" y="507975"/>
              <a:ext cx="2083475" cy="1245350"/>
            </a:xfrm>
            <a:custGeom>
              <a:avLst/>
              <a:gdLst/>
              <a:ahLst/>
              <a:cxnLst/>
              <a:rect l="l" t="t" r="r" b="b"/>
              <a:pathLst>
                <a:path w="83339" h="49814" fill="none" extrusionOk="0">
                  <a:moveTo>
                    <a:pt x="80882" y="1"/>
                  </a:moveTo>
                  <a:lnTo>
                    <a:pt x="2642" y="1"/>
                  </a:lnTo>
                  <a:cubicBezTo>
                    <a:pt x="1280" y="1"/>
                    <a:pt x="0" y="992"/>
                    <a:pt x="0" y="2354"/>
                  </a:cubicBezTo>
                  <a:lnTo>
                    <a:pt x="0" y="49814"/>
                  </a:lnTo>
                  <a:lnTo>
                    <a:pt x="83339" y="49814"/>
                  </a:lnTo>
                  <a:lnTo>
                    <a:pt x="83339" y="2354"/>
                  </a:lnTo>
                  <a:cubicBezTo>
                    <a:pt x="83339" y="992"/>
                    <a:pt x="82245" y="1"/>
                    <a:pt x="80882" y="1"/>
                  </a:cubicBezTo>
                  <a:close/>
                  <a:moveTo>
                    <a:pt x="79726" y="46201"/>
                  </a:moveTo>
                  <a:lnTo>
                    <a:pt x="3613" y="46201"/>
                  </a:lnTo>
                  <a:lnTo>
                    <a:pt x="3613" y="3097"/>
                  </a:lnTo>
                  <a:lnTo>
                    <a:pt x="79726" y="3097"/>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50;p77">
              <a:extLst>
                <a:ext uri="{FF2B5EF4-FFF2-40B4-BE49-F238E27FC236}">
                  <a16:creationId xmlns="" xmlns:a16="http://schemas.microsoft.com/office/drawing/2014/main" id="{AE47003E-5DCC-F40D-03A2-7EB7C8742EF8}"/>
                </a:ext>
              </a:extLst>
            </p:cNvPr>
            <p:cNvSpPr/>
            <p:nvPr/>
          </p:nvSpPr>
          <p:spPr>
            <a:xfrm>
              <a:off x="5291700" y="1753300"/>
              <a:ext cx="2083475" cy="180675"/>
            </a:xfrm>
            <a:custGeom>
              <a:avLst/>
              <a:gdLst/>
              <a:ahLst/>
              <a:cxnLst/>
              <a:rect l="l" t="t" r="r" b="b"/>
              <a:pathLst>
                <a:path w="83339" h="7227" fill="none" extrusionOk="0">
                  <a:moveTo>
                    <a:pt x="0" y="4522"/>
                  </a:moveTo>
                  <a:cubicBezTo>
                    <a:pt x="0" y="5884"/>
                    <a:pt x="1280" y="7226"/>
                    <a:pt x="2642" y="7226"/>
                  </a:cubicBezTo>
                  <a:lnTo>
                    <a:pt x="80882" y="7226"/>
                  </a:lnTo>
                  <a:cubicBezTo>
                    <a:pt x="82245" y="7226"/>
                    <a:pt x="83339" y="5884"/>
                    <a:pt x="83339" y="4522"/>
                  </a:cubicBezTo>
                  <a:lnTo>
                    <a:pt x="83339" y="1"/>
                  </a:lnTo>
                  <a:lnTo>
                    <a:pt x="0" y="1"/>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2081;p52">
            <a:extLst>
              <a:ext uri="{FF2B5EF4-FFF2-40B4-BE49-F238E27FC236}">
                <a16:creationId xmlns="" xmlns:a16="http://schemas.microsoft.com/office/drawing/2014/main" id="{3839D78E-4ED7-DE31-1274-FBB26A41CD77}"/>
              </a:ext>
            </a:extLst>
          </p:cNvPr>
          <p:cNvSpPr txBox="1">
            <a:spLocks/>
          </p:cNvSpPr>
          <p:nvPr/>
        </p:nvSpPr>
        <p:spPr>
          <a:xfrm>
            <a:off x="3054352" y="3785727"/>
            <a:ext cx="3893287" cy="54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800"/>
              <a:buFont typeface="Anton"/>
              <a:buNone/>
              <a:defRPr sz="12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IN" sz="2000" dirty="0"/>
              <a:t>A</a:t>
            </a:r>
            <a:r>
              <a:rPr lang="en" sz="2000" dirty="0"/>
              <a:t>dmin Section</a:t>
            </a:r>
          </a:p>
        </p:txBody>
      </p:sp>
      <p:sp>
        <p:nvSpPr>
          <p:cNvPr id="2" name="Google Shape;1934;p40">
            <a:extLst>
              <a:ext uri="{FF2B5EF4-FFF2-40B4-BE49-F238E27FC236}">
                <a16:creationId xmlns="" xmlns:a16="http://schemas.microsoft.com/office/drawing/2014/main" id="{B7362FEA-E52D-82D2-20C2-467158405A72}"/>
              </a:ext>
            </a:extLst>
          </p:cNvPr>
          <p:cNvSpPr/>
          <p:nvPr/>
        </p:nvSpPr>
        <p:spPr>
          <a:xfrm rot="16200000">
            <a:off x="-589125" y="2140250"/>
            <a:ext cx="2041200" cy="863100"/>
          </a:xfrm>
          <a:prstGeom prst="rect">
            <a:avLst/>
          </a:prstGeom>
          <a:solidFill>
            <a:srgbClr val="763FFF"/>
          </a:solidFill>
          <a:ln>
            <a:noFill/>
          </a:ln>
        </p:spPr>
        <p:txBody>
          <a:bodyPr spcFirstLastPara="1" wrap="square" lIns="91425" tIns="91425" rIns="91425" bIns="91425" anchor="ctr" anchorCtr="0">
            <a:noAutofit/>
          </a:bodyPr>
          <a:lstStyle/>
          <a:p>
            <a:pPr lvl="0"/>
            <a:r>
              <a:rPr lang="en" sz="1200" dirty="0">
                <a:solidFill>
                  <a:srgbClr val="FFFFFF"/>
                </a:solidFill>
                <a:latin typeface="Anton"/>
                <a:sym typeface="Anton"/>
              </a:rPr>
              <a:t> </a:t>
            </a:r>
            <a:r>
              <a:rPr lang="en-IN" sz="1200" dirty="0">
                <a:solidFill>
                  <a:srgbClr val="FFFFFF"/>
                </a:solidFill>
                <a:latin typeface="Anton"/>
                <a:sym typeface="Anton"/>
              </a:rPr>
              <a:t>WEDDING  PLAN  MANAGEMENT </a:t>
            </a:r>
            <a:r>
              <a:rPr lang="en" sz="1200" dirty="0">
                <a:solidFill>
                  <a:srgbClr val="FFFFFF"/>
                </a:solidFill>
                <a:latin typeface="Anton"/>
                <a:sym typeface="Anton"/>
              </a:rPr>
              <a:t> </a:t>
            </a:r>
            <a:endParaRPr dirty="0"/>
          </a:p>
        </p:txBody>
      </p:sp>
      <p:pic>
        <p:nvPicPr>
          <p:cNvPr id="4" name="Picture 3">
            <a:extLst>
              <a:ext uri="{FF2B5EF4-FFF2-40B4-BE49-F238E27FC236}">
                <a16:creationId xmlns="" xmlns:a16="http://schemas.microsoft.com/office/drawing/2014/main" id="{1ECDD5E0-0BAB-7B6B-6CE5-AA940969A2BF}"/>
              </a:ext>
            </a:extLst>
          </p:cNvPr>
          <p:cNvPicPr>
            <a:picLocks noChangeAspect="1"/>
          </p:cNvPicPr>
          <p:nvPr/>
        </p:nvPicPr>
        <p:blipFill>
          <a:blip r:embed="rId3"/>
          <a:stretch>
            <a:fillRect/>
          </a:stretch>
        </p:blipFill>
        <p:spPr>
          <a:xfrm>
            <a:off x="1762539" y="351183"/>
            <a:ext cx="6493566" cy="3241217"/>
          </a:xfrm>
          <a:prstGeom prst="rect">
            <a:avLst/>
          </a:prstGeom>
        </p:spPr>
      </p:pic>
    </p:spTree>
    <p:extLst>
      <p:ext uri="{BB962C8B-B14F-4D97-AF65-F5344CB8AC3E}">
        <p14:creationId xmlns="" xmlns:p14="http://schemas.microsoft.com/office/powerpoint/2010/main" val="134272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80" name="Google Shape;2080;p52"/>
          <p:cNvSpPr/>
          <p:nvPr/>
        </p:nvSpPr>
        <p:spPr>
          <a:xfrm rot="-5400000">
            <a:off x="-589125" y="2140250"/>
            <a:ext cx="2041200" cy="863100"/>
          </a:xfrm>
          <a:prstGeom prst="rect">
            <a:avLst/>
          </a:prstGeom>
          <a:solidFill>
            <a:srgbClr val="763FFF"/>
          </a:solidFill>
          <a:ln>
            <a:noFill/>
          </a:ln>
        </p:spPr>
        <p:txBody>
          <a:bodyPr spcFirstLastPara="1" wrap="square" lIns="91425" tIns="91425" rIns="91425" bIns="91425" anchor="ctr" anchorCtr="0">
            <a:noAutofit/>
          </a:bodyPr>
          <a:lstStyle/>
          <a:p>
            <a:pPr algn="ctr"/>
            <a:r>
              <a:rPr kumimoji="0" lang="en" sz="1200" b="0" i="0" u="none" strike="noStrike" kern="0" cap="none" spc="0" normalizeH="0" baseline="0" noProof="0" dirty="0">
                <a:ln>
                  <a:noFill/>
                </a:ln>
                <a:solidFill>
                  <a:srgbClr val="FFFFFF"/>
                </a:solidFill>
                <a:effectLst/>
                <a:uLnTx/>
                <a:uFillTx/>
                <a:latin typeface="Anton"/>
                <a:cs typeface="Arial"/>
                <a:sym typeface="Anton"/>
              </a:rPr>
              <a:t>ONLINE BOOK STORE</a:t>
            </a:r>
            <a:endParaRPr sz="2000" dirty="0">
              <a:latin typeface="Anton"/>
            </a:endParaRPr>
          </a:p>
        </p:txBody>
      </p:sp>
      <p:grpSp>
        <p:nvGrpSpPr>
          <p:cNvPr id="28" name="Google Shape;9145;p77">
            <a:extLst>
              <a:ext uri="{FF2B5EF4-FFF2-40B4-BE49-F238E27FC236}">
                <a16:creationId xmlns="" xmlns:a16="http://schemas.microsoft.com/office/drawing/2014/main" id="{1E89261F-EC69-5CDF-99F4-6A0E401841E5}"/>
              </a:ext>
            </a:extLst>
          </p:cNvPr>
          <p:cNvGrpSpPr/>
          <p:nvPr/>
        </p:nvGrpSpPr>
        <p:grpSpPr>
          <a:xfrm>
            <a:off x="1482110" y="151519"/>
            <a:ext cx="7045443" cy="4845074"/>
            <a:chOff x="5291700" y="507975"/>
            <a:chExt cx="2083475" cy="1658225"/>
          </a:xfrm>
        </p:grpSpPr>
        <p:sp>
          <p:nvSpPr>
            <p:cNvPr id="23" name="Google Shape;9146;p77">
              <a:extLst>
                <a:ext uri="{FF2B5EF4-FFF2-40B4-BE49-F238E27FC236}">
                  <a16:creationId xmlns="" xmlns:a16="http://schemas.microsoft.com/office/drawing/2014/main" id="{FF655B9B-8DE4-76BA-33F7-98AE8450FDC7}"/>
                </a:ext>
              </a:extLst>
            </p:cNvPr>
            <p:cNvSpPr/>
            <p:nvPr/>
          </p:nvSpPr>
          <p:spPr>
            <a:xfrm>
              <a:off x="6020400" y="2153275"/>
              <a:ext cx="641550" cy="9825"/>
            </a:xfrm>
            <a:custGeom>
              <a:avLst/>
              <a:gdLst/>
              <a:ahLst/>
              <a:cxnLst/>
              <a:rect l="l" t="t" r="r" b="b"/>
              <a:pathLst>
                <a:path w="25662" h="393" extrusionOk="0">
                  <a:moveTo>
                    <a:pt x="1" y="1"/>
                  </a:moveTo>
                  <a:lnTo>
                    <a:pt x="1" y="42"/>
                  </a:lnTo>
                  <a:cubicBezTo>
                    <a:pt x="1" y="269"/>
                    <a:pt x="785" y="393"/>
                    <a:pt x="2808" y="393"/>
                  </a:cubicBezTo>
                  <a:lnTo>
                    <a:pt x="22915" y="393"/>
                  </a:lnTo>
                  <a:cubicBezTo>
                    <a:pt x="24959" y="393"/>
                    <a:pt x="25661" y="248"/>
                    <a:pt x="25661" y="1"/>
                  </a:cubicBez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47;p77">
              <a:extLst>
                <a:ext uri="{FF2B5EF4-FFF2-40B4-BE49-F238E27FC236}">
                  <a16:creationId xmlns="" xmlns:a16="http://schemas.microsoft.com/office/drawing/2014/main" id="{CF993B21-8D4E-0303-CD10-E2A03EB1E48C}"/>
                </a:ext>
              </a:extLst>
            </p:cNvPr>
            <p:cNvSpPr/>
            <p:nvPr/>
          </p:nvSpPr>
          <p:spPr>
            <a:xfrm>
              <a:off x="5963650" y="1933950"/>
              <a:ext cx="754550" cy="232250"/>
            </a:xfrm>
            <a:custGeom>
              <a:avLst/>
              <a:gdLst/>
              <a:ahLst/>
              <a:cxnLst/>
              <a:rect l="l" t="t" r="r" b="b"/>
              <a:pathLst>
                <a:path w="30182" h="9290" fill="none" extrusionOk="0">
                  <a:moveTo>
                    <a:pt x="25495" y="5842"/>
                  </a:moveTo>
                  <a:cubicBezTo>
                    <a:pt x="23678" y="4005"/>
                    <a:pt x="23617" y="0"/>
                    <a:pt x="23617" y="0"/>
                  </a:cubicBezTo>
                  <a:lnTo>
                    <a:pt x="6585" y="0"/>
                  </a:lnTo>
                  <a:cubicBezTo>
                    <a:pt x="6585" y="0"/>
                    <a:pt x="6503" y="3984"/>
                    <a:pt x="4686" y="5842"/>
                  </a:cubicBezTo>
                  <a:cubicBezTo>
                    <a:pt x="2849" y="7700"/>
                    <a:pt x="0" y="9290"/>
                    <a:pt x="4955" y="9290"/>
                  </a:cubicBezTo>
                  <a:lnTo>
                    <a:pt x="25227" y="9290"/>
                  </a:lnTo>
                  <a:cubicBezTo>
                    <a:pt x="30181" y="9290"/>
                    <a:pt x="27332" y="7700"/>
                    <a:pt x="25495" y="5842"/>
                  </a:cubicBez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48;p77">
              <a:extLst>
                <a:ext uri="{FF2B5EF4-FFF2-40B4-BE49-F238E27FC236}">
                  <a16:creationId xmlns="" xmlns:a16="http://schemas.microsoft.com/office/drawing/2014/main" id="{A105DC4C-3B82-DB5F-D2FA-44F81D4AEAA5}"/>
                </a:ext>
              </a:extLst>
            </p:cNvPr>
            <p:cNvSpPr/>
            <p:nvPr/>
          </p:nvSpPr>
          <p:spPr>
            <a:xfrm>
              <a:off x="5291700" y="1753300"/>
              <a:ext cx="2083475" cy="181175"/>
            </a:xfrm>
            <a:custGeom>
              <a:avLst/>
              <a:gdLst/>
              <a:ahLst/>
              <a:cxnLst/>
              <a:rect l="l" t="t" r="r" b="b"/>
              <a:pathLst>
                <a:path w="83339" h="7247" fill="none" extrusionOk="0">
                  <a:moveTo>
                    <a:pt x="0" y="4790"/>
                  </a:moveTo>
                  <a:cubicBezTo>
                    <a:pt x="0" y="6153"/>
                    <a:pt x="1280" y="7226"/>
                    <a:pt x="2642" y="7226"/>
                  </a:cubicBezTo>
                  <a:lnTo>
                    <a:pt x="80882" y="7226"/>
                  </a:lnTo>
                  <a:cubicBezTo>
                    <a:pt x="82245" y="7247"/>
                    <a:pt x="83339" y="6153"/>
                    <a:pt x="83339" y="4790"/>
                  </a:cubicBezTo>
                  <a:lnTo>
                    <a:pt x="83339" y="1"/>
                  </a:lnTo>
                  <a:lnTo>
                    <a:pt x="0" y="1"/>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49;p77">
              <a:extLst>
                <a:ext uri="{FF2B5EF4-FFF2-40B4-BE49-F238E27FC236}">
                  <a16:creationId xmlns="" xmlns:a16="http://schemas.microsoft.com/office/drawing/2014/main" id="{51C43EEA-8B72-2493-B254-0EE004D1FB9E}"/>
                </a:ext>
              </a:extLst>
            </p:cNvPr>
            <p:cNvSpPr/>
            <p:nvPr/>
          </p:nvSpPr>
          <p:spPr>
            <a:xfrm>
              <a:off x="5291700" y="507975"/>
              <a:ext cx="2083475" cy="1245350"/>
            </a:xfrm>
            <a:custGeom>
              <a:avLst/>
              <a:gdLst/>
              <a:ahLst/>
              <a:cxnLst/>
              <a:rect l="l" t="t" r="r" b="b"/>
              <a:pathLst>
                <a:path w="83339" h="49814" fill="none" extrusionOk="0">
                  <a:moveTo>
                    <a:pt x="80882" y="1"/>
                  </a:moveTo>
                  <a:lnTo>
                    <a:pt x="2642" y="1"/>
                  </a:lnTo>
                  <a:cubicBezTo>
                    <a:pt x="1280" y="1"/>
                    <a:pt x="0" y="992"/>
                    <a:pt x="0" y="2354"/>
                  </a:cubicBezTo>
                  <a:lnTo>
                    <a:pt x="0" y="49814"/>
                  </a:lnTo>
                  <a:lnTo>
                    <a:pt x="83339" y="49814"/>
                  </a:lnTo>
                  <a:lnTo>
                    <a:pt x="83339" y="2354"/>
                  </a:lnTo>
                  <a:cubicBezTo>
                    <a:pt x="83339" y="992"/>
                    <a:pt x="82245" y="1"/>
                    <a:pt x="80882" y="1"/>
                  </a:cubicBezTo>
                  <a:close/>
                  <a:moveTo>
                    <a:pt x="79726" y="46201"/>
                  </a:moveTo>
                  <a:lnTo>
                    <a:pt x="3613" y="46201"/>
                  </a:lnTo>
                  <a:lnTo>
                    <a:pt x="3613" y="3097"/>
                  </a:lnTo>
                  <a:lnTo>
                    <a:pt x="79726" y="3097"/>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50;p77">
              <a:extLst>
                <a:ext uri="{FF2B5EF4-FFF2-40B4-BE49-F238E27FC236}">
                  <a16:creationId xmlns="" xmlns:a16="http://schemas.microsoft.com/office/drawing/2014/main" id="{AE47003E-5DCC-F40D-03A2-7EB7C8742EF8}"/>
                </a:ext>
              </a:extLst>
            </p:cNvPr>
            <p:cNvSpPr/>
            <p:nvPr/>
          </p:nvSpPr>
          <p:spPr>
            <a:xfrm>
              <a:off x="5291700" y="1753300"/>
              <a:ext cx="2083475" cy="180675"/>
            </a:xfrm>
            <a:custGeom>
              <a:avLst/>
              <a:gdLst/>
              <a:ahLst/>
              <a:cxnLst/>
              <a:rect l="l" t="t" r="r" b="b"/>
              <a:pathLst>
                <a:path w="83339" h="7227" fill="none" extrusionOk="0">
                  <a:moveTo>
                    <a:pt x="0" y="4522"/>
                  </a:moveTo>
                  <a:cubicBezTo>
                    <a:pt x="0" y="5884"/>
                    <a:pt x="1280" y="7226"/>
                    <a:pt x="2642" y="7226"/>
                  </a:cubicBezTo>
                  <a:lnTo>
                    <a:pt x="80882" y="7226"/>
                  </a:lnTo>
                  <a:cubicBezTo>
                    <a:pt x="82245" y="7226"/>
                    <a:pt x="83339" y="5884"/>
                    <a:pt x="83339" y="4522"/>
                  </a:cubicBezTo>
                  <a:lnTo>
                    <a:pt x="83339" y="1"/>
                  </a:lnTo>
                  <a:lnTo>
                    <a:pt x="0" y="1"/>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2081;p52">
            <a:extLst>
              <a:ext uri="{FF2B5EF4-FFF2-40B4-BE49-F238E27FC236}">
                <a16:creationId xmlns="" xmlns:a16="http://schemas.microsoft.com/office/drawing/2014/main" id="{3839D78E-4ED7-DE31-1274-FBB26A41CD77}"/>
              </a:ext>
            </a:extLst>
          </p:cNvPr>
          <p:cNvSpPr txBox="1">
            <a:spLocks/>
          </p:cNvSpPr>
          <p:nvPr/>
        </p:nvSpPr>
        <p:spPr>
          <a:xfrm>
            <a:off x="3054352" y="3785727"/>
            <a:ext cx="3893287" cy="54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800"/>
              <a:buFont typeface="Anton"/>
              <a:buNone/>
              <a:defRPr sz="12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IN" sz="2000" dirty="0"/>
              <a:t>A</a:t>
            </a:r>
            <a:r>
              <a:rPr lang="en" sz="2000" dirty="0"/>
              <a:t>dmin Section</a:t>
            </a:r>
          </a:p>
        </p:txBody>
      </p:sp>
      <p:sp>
        <p:nvSpPr>
          <p:cNvPr id="2" name="Google Shape;1934;p40">
            <a:extLst>
              <a:ext uri="{FF2B5EF4-FFF2-40B4-BE49-F238E27FC236}">
                <a16:creationId xmlns="" xmlns:a16="http://schemas.microsoft.com/office/drawing/2014/main" id="{B7362FEA-E52D-82D2-20C2-467158405A72}"/>
              </a:ext>
            </a:extLst>
          </p:cNvPr>
          <p:cNvSpPr/>
          <p:nvPr/>
        </p:nvSpPr>
        <p:spPr>
          <a:xfrm rot="16200000">
            <a:off x="-589125" y="2140250"/>
            <a:ext cx="2041200" cy="863100"/>
          </a:xfrm>
          <a:prstGeom prst="rect">
            <a:avLst/>
          </a:prstGeom>
          <a:solidFill>
            <a:srgbClr val="763FFF"/>
          </a:solidFill>
          <a:ln>
            <a:noFill/>
          </a:ln>
        </p:spPr>
        <p:txBody>
          <a:bodyPr spcFirstLastPara="1" wrap="square" lIns="91425" tIns="91425" rIns="91425" bIns="91425" anchor="ctr" anchorCtr="0">
            <a:noAutofit/>
          </a:bodyPr>
          <a:lstStyle/>
          <a:p>
            <a:pPr lvl="0"/>
            <a:r>
              <a:rPr lang="en" sz="1200" dirty="0">
                <a:solidFill>
                  <a:srgbClr val="FFFFFF"/>
                </a:solidFill>
                <a:latin typeface="Anton"/>
                <a:sym typeface="Anton"/>
              </a:rPr>
              <a:t> </a:t>
            </a:r>
            <a:r>
              <a:rPr lang="en-IN" sz="1200" dirty="0">
                <a:solidFill>
                  <a:srgbClr val="FFFFFF"/>
                </a:solidFill>
                <a:latin typeface="Anton"/>
                <a:sym typeface="Anton"/>
              </a:rPr>
              <a:t>WEDDING  PLAN  MANAGEMENT </a:t>
            </a:r>
            <a:r>
              <a:rPr lang="en" sz="1200" dirty="0">
                <a:solidFill>
                  <a:srgbClr val="FFFFFF"/>
                </a:solidFill>
                <a:latin typeface="Anton"/>
                <a:sym typeface="Anton"/>
              </a:rPr>
              <a:t> </a:t>
            </a:r>
            <a:endParaRPr dirty="0"/>
          </a:p>
        </p:txBody>
      </p:sp>
      <p:pic>
        <p:nvPicPr>
          <p:cNvPr id="4" name="Picture 3">
            <a:extLst>
              <a:ext uri="{FF2B5EF4-FFF2-40B4-BE49-F238E27FC236}">
                <a16:creationId xmlns="" xmlns:a16="http://schemas.microsoft.com/office/drawing/2014/main" id="{519D4A71-3820-E852-93CD-A7A8E5397434}"/>
              </a:ext>
            </a:extLst>
          </p:cNvPr>
          <p:cNvPicPr>
            <a:picLocks noChangeAspect="1"/>
          </p:cNvPicPr>
          <p:nvPr/>
        </p:nvPicPr>
        <p:blipFill>
          <a:blip r:embed="rId3"/>
          <a:stretch>
            <a:fillRect/>
          </a:stretch>
        </p:blipFill>
        <p:spPr>
          <a:xfrm>
            <a:off x="1775791" y="366506"/>
            <a:ext cx="6473688" cy="3225894"/>
          </a:xfrm>
          <a:prstGeom prst="rect">
            <a:avLst/>
          </a:prstGeom>
        </p:spPr>
      </p:pic>
    </p:spTree>
    <p:extLst>
      <p:ext uri="{BB962C8B-B14F-4D97-AF65-F5344CB8AC3E}">
        <p14:creationId xmlns="" xmlns:p14="http://schemas.microsoft.com/office/powerpoint/2010/main" val="97282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2078"/>
        <p:cNvGrpSpPr/>
        <p:nvPr/>
      </p:nvGrpSpPr>
      <p:grpSpPr>
        <a:xfrm>
          <a:off x="0" y="0"/>
          <a:ext cx="0" cy="0"/>
          <a:chOff x="0" y="0"/>
          <a:chExt cx="0" cy="0"/>
        </a:xfrm>
      </p:grpSpPr>
      <p:sp>
        <p:nvSpPr>
          <p:cNvPr id="2080" name="Google Shape;2080;p52"/>
          <p:cNvSpPr/>
          <p:nvPr/>
        </p:nvSpPr>
        <p:spPr>
          <a:xfrm rot="-5400000">
            <a:off x="-589125" y="2140250"/>
            <a:ext cx="2041200" cy="863100"/>
          </a:xfrm>
          <a:prstGeom prst="rect">
            <a:avLst/>
          </a:prstGeom>
          <a:solidFill>
            <a:srgbClr val="763FFF"/>
          </a:solidFill>
          <a:ln>
            <a:noFill/>
          </a:ln>
        </p:spPr>
        <p:txBody>
          <a:bodyPr spcFirstLastPara="1" wrap="square" lIns="91425" tIns="91425" rIns="91425" bIns="91425" anchor="ctr" anchorCtr="0">
            <a:noAutofit/>
          </a:bodyPr>
          <a:lstStyle/>
          <a:p>
            <a:pPr algn="ctr"/>
            <a:endParaRPr lang="en" sz="2000" dirty="0">
              <a:solidFill>
                <a:srgbClr val="FFFFFF"/>
              </a:solidFill>
              <a:latin typeface="Anton"/>
            </a:endParaRPr>
          </a:p>
          <a:p>
            <a:pPr marL="0" lvl="0" indent="0" algn="l">
              <a:spcBef>
                <a:spcPts val="0"/>
              </a:spcBef>
              <a:spcAft>
                <a:spcPts val="0"/>
              </a:spcAft>
              <a:buNone/>
            </a:pPr>
            <a:r>
              <a:rPr kumimoji="0" lang="en" sz="1200" b="0" i="0" u="none" strike="noStrike" kern="0" cap="none" spc="0" normalizeH="0" baseline="0" noProof="0" dirty="0">
                <a:ln>
                  <a:noFill/>
                </a:ln>
                <a:solidFill>
                  <a:srgbClr val="FFFFFF"/>
                </a:solidFill>
                <a:effectLst/>
                <a:uLnTx/>
                <a:uFillTx/>
                <a:latin typeface="Anton"/>
                <a:cs typeface="Arial"/>
                <a:sym typeface="Anton"/>
              </a:rPr>
              <a:t>          ONLINE BOOK STORE</a:t>
            </a:r>
            <a:endParaRPr sz="2000" dirty="0">
              <a:latin typeface="Anton"/>
            </a:endParaRPr>
          </a:p>
        </p:txBody>
      </p:sp>
      <p:grpSp>
        <p:nvGrpSpPr>
          <p:cNvPr id="28" name="Google Shape;9145;p77">
            <a:extLst>
              <a:ext uri="{FF2B5EF4-FFF2-40B4-BE49-F238E27FC236}">
                <a16:creationId xmlns="" xmlns:a16="http://schemas.microsoft.com/office/drawing/2014/main" id="{1E89261F-EC69-5CDF-99F4-6A0E401841E5}"/>
              </a:ext>
            </a:extLst>
          </p:cNvPr>
          <p:cNvGrpSpPr/>
          <p:nvPr/>
        </p:nvGrpSpPr>
        <p:grpSpPr>
          <a:xfrm>
            <a:off x="1482110" y="151519"/>
            <a:ext cx="7045443" cy="4845074"/>
            <a:chOff x="5291700" y="507975"/>
            <a:chExt cx="2083475" cy="1658225"/>
          </a:xfrm>
        </p:grpSpPr>
        <p:sp>
          <p:nvSpPr>
            <p:cNvPr id="23" name="Google Shape;9146;p77">
              <a:extLst>
                <a:ext uri="{FF2B5EF4-FFF2-40B4-BE49-F238E27FC236}">
                  <a16:creationId xmlns="" xmlns:a16="http://schemas.microsoft.com/office/drawing/2014/main" id="{FF655B9B-8DE4-76BA-33F7-98AE8450FDC7}"/>
                </a:ext>
              </a:extLst>
            </p:cNvPr>
            <p:cNvSpPr/>
            <p:nvPr/>
          </p:nvSpPr>
          <p:spPr>
            <a:xfrm>
              <a:off x="6020400" y="2153275"/>
              <a:ext cx="641550" cy="9825"/>
            </a:xfrm>
            <a:custGeom>
              <a:avLst/>
              <a:gdLst/>
              <a:ahLst/>
              <a:cxnLst/>
              <a:rect l="l" t="t" r="r" b="b"/>
              <a:pathLst>
                <a:path w="25662" h="393" extrusionOk="0">
                  <a:moveTo>
                    <a:pt x="1" y="1"/>
                  </a:moveTo>
                  <a:lnTo>
                    <a:pt x="1" y="42"/>
                  </a:lnTo>
                  <a:cubicBezTo>
                    <a:pt x="1" y="269"/>
                    <a:pt x="785" y="393"/>
                    <a:pt x="2808" y="393"/>
                  </a:cubicBezTo>
                  <a:lnTo>
                    <a:pt x="22915" y="393"/>
                  </a:lnTo>
                  <a:cubicBezTo>
                    <a:pt x="24959" y="393"/>
                    <a:pt x="25661" y="248"/>
                    <a:pt x="25661" y="1"/>
                  </a:cubicBez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47;p77">
              <a:extLst>
                <a:ext uri="{FF2B5EF4-FFF2-40B4-BE49-F238E27FC236}">
                  <a16:creationId xmlns="" xmlns:a16="http://schemas.microsoft.com/office/drawing/2014/main" id="{CF993B21-8D4E-0303-CD10-E2A03EB1E48C}"/>
                </a:ext>
              </a:extLst>
            </p:cNvPr>
            <p:cNvSpPr/>
            <p:nvPr/>
          </p:nvSpPr>
          <p:spPr>
            <a:xfrm>
              <a:off x="5963650" y="1933950"/>
              <a:ext cx="754550" cy="232250"/>
            </a:xfrm>
            <a:custGeom>
              <a:avLst/>
              <a:gdLst/>
              <a:ahLst/>
              <a:cxnLst/>
              <a:rect l="l" t="t" r="r" b="b"/>
              <a:pathLst>
                <a:path w="30182" h="9290" fill="none" extrusionOk="0">
                  <a:moveTo>
                    <a:pt x="25495" y="5842"/>
                  </a:moveTo>
                  <a:cubicBezTo>
                    <a:pt x="23678" y="4005"/>
                    <a:pt x="23617" y="0"/>
                    <a:pt x="23617" y="0"/>
                  </a:cubicBezTo>
                  <a:lnTo>
                    <a:pt x="6585" y="0"/>
                  </a:lnTo>
                  <a:cubicBezTo>
                    <a:pt x="6585" y="0"/>
                    <a:pt x="6503" y="3984"/>
                    <a:pt x="4686" y="5842"/>
                  </a:cubicBezTo>
                  <a:cubicBezTo>
                    <a:pt x="2849" y="7700"/>
                    <a:pt x="0" y="9290"/>
                    <a:pt x="4955" y="9290"/>
                  </a:cubicBezTo>
                  <a:lnTo>
                    <a:pt x="25227" y="9290"/>
                  </a:lnTo>
                  <a:cubicBezTo>
                    <a:pt x="30181" y="9290"/>
                    <a:pt x="27332" y="7700"/>
                    <a:pt x="25495" y="5842"/>
                  </a:cubicBez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48;p77">
              <a:extLst>
                <a:ext uri="{FF2B5EF4-FFF2-40B4-BE49-F238E27FC236}">
                  <a16:creationId xmlns="" xmlns:a16="http://schemas.microsoft.com/office/drawing/2014/main" id="{A105DC4C-3B82-DB5F-D2FA-44F81D4AEAA5}"/>
                </a:ext>
              </a:extLst>
            </p:cNvPr>
            <p:cNvSpPr/>
            <p:nvPr/>
          </p:nvSpPr>
          <p:spPr>
            <a:xfrm>
              <a:off x="5291700" y="1753300"/>
              <a:ext cx="2083475" cy="181175"/>
            </a:xfrm>
            <a:custGeom>
              <a:avLst/>
              <a:gdLst/>
              <a:ahLst/>
              <a:cxnLst/>
              <a:rect l="l" t="t" r="r" b="b"/>
              <a:pathLst>
                <a:path w="83339" h="7247" fill="none" extrusionOk="0">
                  <a:moveTo>
                    <a:pt x="0" y="4790"/>
                  </a:moveTo>
                  <a:cubicBezTo>
                    <a:pt x="0" y="6153"/>
                    <a:pt x="1280" y="7226"/>
                    <a:pt x="2642" y="7226"/>
                  </a:cubicBezTo>
                  <a:lnTo>
                    <a:pt x="80882" y="7226"/>
                  </a:lnTo>
                  <a:cubicBezTo>
                    <a:pt x="82245" y="7247"/>
                    <a:pt x="83339" y="6153"/>
                    <a:pt x="83339" y="4790"/>
                  </a:cubicBezTo>
                  <a:lnTo>
                    <a:pt x="83339" y="1"/>
                  </a:lnTo>
                  <a:lnTo>
                    <a:pt x="0" y="1"/>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49;p77">
              <a:extLst>
                <a:ext uri="{FF2B5EF4-FFF2-40B4-BE49-F238E27FC236}">
                  <a16:creationId xmlns="" xmlns:a16="http://schemas.microsoft.com/office/drawing/2014/main" id="{51C43EEA-8B72-2493-B254-0EE004D1FB9E}"/>
                </a:ext>
              </a:extLst>
            </p:cNvPr>
            <p:cNvSpPr/>
            <p:nvPr/>
          </p:nvSpPr>
          <p:spPr>
            <a:xfrm>
              <a:off x="5291700" y="507975"/>
              <a:ext cx="2083475" cy="1245350"/>
            </a:xfrm>
            <a:custGeom>
              <a:avLst/>
              <a:gdLst/>
              <a:ahLst/>
              <a:cxnLst/>
              <a:rect l="l" t="t" r="r" b="b"/>
              <a:pathLst>
                <a:path w="83339" h="49814" fill="none" extrusionOk="0">
                  <a:moveTo>
                    <a:pt x="80882" y="1"/>
                  </a:moveTo>
                  <a:lnTo>
                    <a:pt x="2642" y="1"/>
                  </a:lnTo>
                  <a:cubicBezTo>
                    <a:pt x="1280" y="1"/>
                    <a:pt x="0" y="992"/>
                    <a:pt x="0" y="2354"/>
                  </a:cubicBezTo>
                  <a:lnTo>
                    <a:pt x="0" y="49814"/>
                  </a:lnTo>
                  <a:lnTo>
                    <a:pt x="83339" y="49814"/>
                  </a:lnTo>
                  <a:lnTo>
                    <a:pt x="83339" y="2354"/>
                  </a:lnTo>
                  <a:cubicBezTo>
                    <a:pt x="83339" y="992"/>
                    <a:pt x="82245" y="1"/>
                    <a:pt x="80882" y="1"/>
                  </a:cubicBezTo>
                  <a:close/>
                  <a:moveTo>
                    <a:pt x="79726" y="46201"/>
                  </a:moveTo>
                  <a:lnTo>
                    <a:pt x="3613" y="46201"/>
                  </a:lnTo>
                  <a:lnTo>
                    <a:pt x="3613" y="3097"/>
                  </a:lnTo>
                  <a:lnTo>
                    <a:pt x="79726" y="3097"/>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50;p77">
              <a:extLst>
                <a:ext uri="{FF2B5EF4-FFF2-40B4-BE49-F238E27FC236}">
                  <a16:creationId xmlns="" xmlns:a16="http://schemas.microsoft.com/office/drawing/2014/main" id="{AE47003E-5DCC-F40D-03A2-7EB7C8742EF8}"/>
                </a:ext>
              </a:extLst>
            </p:cNvPr>
            <p:cNvSpPr/>
            <p:nvPr/>
          </p:nvSpPr>
          <p:spPr>
            <a:xfrm>
              <a:off x="5291700" y="1753300"/>
              <a:ext cx="2083475" cy="180675"/>
            </a:xfrm>
            <a:custGeom>
              <a:avLst/>
              <a:gdLst/>
              <a:ahLst/>
              <a:cxnLst/>
              <a:rect l="l" t="t" r="r" b="b"/>
              <a:pathLst>
                <a:path w="83339" h="7227" fill="none" extrusionOk="0">
                  <a:moveTo>
                    <a:pt x="0" y="4522"/>
                  </a:moveTo>
                  <a:cubicBezTo>
                    <a:pt x="0" y="5884"/>
                    <a:pt x="1280" y="7226"/>
                    <a:pt x="2642" y="7226"/>
                  </a:cubicBezTo>
                  <a:lnTo>
                    <a:pt x="80882" y="7226"/>
                  </a:lnTo>
                  <a:cubicBezTo>
                    <a:pt x="82245" y="7226"/>
                    <a:pt x="83339" y="5884"/>
                    <a:pt x="83339" y="4522"/>
                  </a:cubicBezTo>
                  <a:lnTo>
                    <a:pt x="83339" y="1"/>
                  </a:lnTo>
                  <a:lnTo>
                    <a:pt x="0" y="1"/>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2081;p52">
            <a:extLst>
              <a:ext uri="{FF2B5EF4-FFF2-40B4-BE49-F238E27FC236}">
                <a16:creationId xmlns="" xmlns:a16="http://schemas.microsoft.com/office/drawing/2014/main" id="{3839D78E-4ED7-DE31-1274-FBB26A41CD77}"/>
              </a:ext>
            </a:extLst>
          </p:cNvPr>
          <p:cNvSpPr txBox="1">
            <a:spLocks/>
          </p:cNvSpPr>
          <p:nvPr/>
        </p:nvSpPr>
        <p:spPr>
          <a:xfrm>
            <a:off x="3054352" y="3785727"/>
            <a:ext cx="3893287" cy="54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800"/>
              <a:buFont typeface="Anton"/>
              <a:buNone/>
              <a:defRPr sz="12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 sz="2000" dirty="0"/>
              <a:t>ABOUT PAGE</a:t>
            </a:r>
            <a:endParaRPr lang="en-US" dirty="0"/>
          </a:p>
        </p:txBody>
      </p:sp>
      <p:sp>
        <p:nvSpPr>
          <p:cNvPr id="2" name="Google Shape;1934;p40">
            <a:extLst>
              <a:ext uri="{FF2B5EF4-FFF2-40B4-BE49-F238E27FC236}">
                <a16:creationId xmlns="" xmlns:a16="http://schemas.microsoft.com/office/drawing/2014/main" id="{6D9124AB-2267-DB21-6653-254C6496012A}"/>
              </a:ext>
            </a:extLst>
          </p:cNvPr>
          <p:cNvSpPr/>
          <p:nvPr/>
        </p:nvSpPr>
        <p:spPr>
          <a:xfrm rot="16200000">
            <a:off x="-589125" y="2140200"/>
            <a:ext cx="2041200" cy="863100"/>
          </a:xfrm>
          <a:prstGeom prst="rect">
            <a:avLst/>
          </a:prstGeom>
          <a:solidFill>
            <a:srgbClr val="763FFF"/>
          </a:solidFill>
          <a:ln>
            <a:noFill/>
          </a:ln>
        </p:spPr>
        <p:txBody>
          <a:bodyPr spcFirstLastPara="1" wrap="square" lIns="91425" tIns="91425" rIns="91425" bIns="91425" anchor="ctr" anchorCtr="0">
            <a:noAutofit/>
          </a:bodyPr>
          <a:lstStyle/>
          <a:p>
            <a:pPr lvl="0"/>
            <a:r>
              <a:rPr lang="en" sz="1200" dirty="0">
                <a:solidFill>
                  <a:srgbClr val="FFFFFF"/>
                </a:solidFill>
                <a:latin typeface="Anton"/>
                <a:sym typeface="Anton"/>
              </a:rPr>
              <a:t> </a:t>
            </a:r>
            <a:r>
              <a:rPr lang="en-IN" sz="1200" dirty="0">
                <a:solidFill>
                  <a:srgbClr val="FFFFFF"/>
                </a:solidFill>
                <a:latin typeface="Anton"/>
                <a:sym typeface="Anton"/>
              </a:rPr>
              <a:t>WEDDING  PLAN  MANAGEMENT </a:t>
            </a:r>
            <a:r>
              <a:rPr lang="en" sz="1200" dirty="0">
                <a:solidFill>
                  <a:srgbClr val="FFFFFF"/>
                </a:solidFill>
                <a:latin typeface="Anton"/>
                <a:sym typeface="Anton"/>
              </a:rPr>
              <a:t> </a:t>
            </a:r>
            <a:endParaRPr dirty="0"/>
          </a:p>
        </p:txBody>
      </p:sp>
      <p:pic>
        <p:nvPicPr>
          <p:cNvPr id="5" name="Picture 4">
            <a:extLst>
              <a:ext uri="{FF2B5EF4-FFF2-40B4-BE49-F238E27FC236}">
                <a16:creationId xmlns="" xmlns:a16="http://schemas.microsoft.com/office/drawing/2014/main" id="{934A1425-C556-C821-4106-4179CB6B252A}"/>
              </a:ext>
            </a:extLst>
          </p:cNvPr>
          <p:cNvPicPr>
            <a:picLocks noChangeAspect="1"/>
          </p:cNvPicPr>
          <p:nvPr/>
        </p:nvPicPr>
        <p:blipFill>
          <a:blip r:embed="rId3"/>
          <a:stretch>
            <a:fillRect/>
          </a:stretch>
        </p:blipFill>
        <p:spPr>
          <a:xfrm>
            <a:off x="1729408" y="340985"/>
            <a:ext cx="6553201" cy="3251365"/>
          </a:xfrm>
          <a:prstGeom prst="rect">
            <a:avLst/>
          </a:prstGeom>
        </p:spPr>
      </p:pic>
    </p:spTree>
    <p:extLst>
      <p:ext uri="{BB962C8B-B14F-4D97-AF65-F5344CB8AC3E}">
        <p14:creationId xmlns="" xmlns:p14="http://schemas.microsoft.com/office/powerpoint/2010/main" val="197759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2078"/>
        <p:cNvGrpSpPr/>
        <p:nvPr/>
      </p:nvGrpSpPr>
      <p:grpSpPr>
        <a:xfrm>
          <a:off x="0" y="0"/>
          <a:ext cx="0" cy="0"/>
          <a:chOff x="0" y="0"/>
          <a:chExt cx="0" cy="0"/>
        </a:xfrm>
      </p:grpSpPr>
      <p:sp>
        <p:nvSpPr>
          <p:cNvPr id="2080" name="Google Shape;2080;p52"/>
          <p:cNvSpPr/>
          <p:nvPr/>
        </p:nvSpPr>
        <p:spPr>
          <a:xfrm rot="-5400000">
            <a:off x="-589125" y="2140250"/>
            <a:ext cx="2041200" cy="863100"/>
          </a:xfrm>
          <a:prstGeom prst="rect">
            <a:avLst/>
          </a:prstGeom>
          <a:solidFill>
            <a:srgbClr val="763FFF"/>
          </a:solidFill>
          <a:ln>
            <a:noFill/>
          </a:ln>
        </p:spPr>
        <p:txBody>
          <a:bodyPr spcFirstLastPara="1" wrap="square" lIns="91425" tIns="91425" rIns="91425" bIns="91425" anchor="ctr" anchorCtr="0">
            <a:noAutofit/>
          </a:bodyPr>
          <a:lstStyle/>
          <a:p>
            <a:pPr algn="ctr"/>
            <a:r>
              <a:rPr kumimoji="0" lang="en" sz="1200" b="0" i="0" u="none" strike="noStrike" kern="0" cap="none" spc="0" normalizeH="0" baseline="0" noProof="0">
                <a:ln>
                  <a:noFill/>
                </a:ln>
                <a:solidFill>
                  <a:srgbClr val="FFFFFF"/>
                </a:solidFill>
                <a:effectLst/>
                <a:uLnTx/>
                <a:uFillTx/>
                <a:latin typeface="Anton"/>
                <a:cs typeface="Arial"/>
                <a:sym typeface="Anton"/>
              </a:rPr>
              <a:t>ONLINE BOOK STORE</a:t>
            </a:r>
            <a:endParaRPr sz="2000" dirty="0">
              <a:latin typeface="Anton"/>
            </a:endParaRPr>
          </a:p>
        </p:txBody>
      </p:sp>
      <p:grpSp>
        <p:nvGrpSpPr>
          <p:cNvPr id="28" name="Google Shape;9145;p77">
            <a:extLst>
              <a:ext uri="{FF2B5EF4-FFF2-40B4-BE49-F238E27FC236}">
                <a16:creationId xmlns="" xmlns:a16="http://schemas.microsoft.com/office/drawing/2014/main" id="{1E89261F-EC69-5CDF-99F4-6A0E401841E5}"/>
              </a:ext>
            </a:extLst>
          </p:cNvPr>
          <p:cNvGrpSpPr/>
          <p:nvPr/>
        </p:nvGrpSpPr>
        <p:grpSpPr>
          <a:xfrm>
            <a:off x="1482110" y="151519"/>
            <a:ext cx="7045443" cy="4845074"/>
            <a:chOff x="5291700" y="507975"/>
            <a:chExt cx="2083475" cy="1658225"/>
          </a:xfrm>
        </p:grpSpPr>
        <p:sp>
          <p:nvSpPr>
            <p:cNvPr id="23" name="Google Shape;9146;p77">
              <a:extLst>
                <a:ext uri="{FF2B5EF4-FFF2-40B4-BE49-F238E27FC236}">
                  <a16:creationId xmlns="" xmlns:a16="http://schemas.microsoft.com/office/drawing/2014/main" id="{FF655B9B-8DE4-76BA-33F7-98AE8450FDC7}"/>
                </a:ext>
              </a:extLst>
            </p:cNvPr>
            <p:cNvSpPr/>
            <p:nvPr/>
          </p:nvSpPr>
          <p:spPr>
            <a:xfrm>
              <a:off x="6020400" y="2153275"/>
              <a:ext cx="641550" cy="9825"/>
            </a:xfrm>
            <a:custGeom>
              <a:avLst/>
              <a:gdLst/>
              <a:ahLst/>
              <a:cxnLst/>
              <a:rect l="l" t="t" r="r" b="b"/>
              <a:pathLst>
                <a:path w="25662" h="393" extrusionOk="0">
                  <a:moveTo>
                    <a:pt x="1" y="1"/>
                  </a:moveTo>
                  <a:lnTo>
                    <a:pt x="1" y="42"/>
                  </a:lnTo>
                  <a:cubicBezTo>
                    <a:pt x="1" y="269"/>
                    <a:pt x="785" y="393"/>
                    <a:pt x="2808" y="393"/>
                  </a:cubicBezTo>
                  <a:lnTo>
                    <a:pt x="22915" y="393"/>
                  </a:lnTo>
                  <a:cubicBezTo>
                    <a:pt x="24959" y="393"/>
                    <a:pt x="25661" y="248"/>
                    <a:pt x="25661" y="1"/>
                  </a:cubicBez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47;p77">
              <a:extLst>
                <a:ext uri="{FF2B5EF4-FFF2-40B4-BE49-F238E27FC236}">
                  <a16:creationId xmlns="" xmlns:a16="http://schemas.microsoft.com/office/drawing/2014/main" id="{CF993B21-8D4E-0303-CD10-E2A03EB1E48C}"/>
                </a:ext>
              </a:extLst>
            </p:cNvPr>
            <p:cNvSpPr/>
            <p:nvPr/>
          </p:nvSpPr>
          <p:spPr>
            <a:xfrm>
              <a:off x="5963650" y="1933950"/>
              <a:ext cx="754550" cy="232250"/>
            </a:xfrm>
            <a:custGeom>
              <a:avLst/>
              <a:gdLst/>
              <a:ahLst/>
              <a:cxnLst/>
              <a:rect l="l" t="t" r="r" b="b"/>
              <a:pathLst>
                <a:path w="30182" h="9290" fill="none" extrusionOk="0">
                  <a:moveTo>
                    <a:pt x="25495" y="5842"/>
                  </a:moveTo>
                  <a:cubicBezTo>
                    <a:pt x="23678" y="4005"/>
                    <a:pt x="23617" y="0"/>
                    <a:pt x="23617" y="0"/>
                  </a:cubicBezTo>
                  <a:lnTo>
                    <a:pt x="6585" y="0"/>
                  </a:lnTo>
                  <a:cubicBezTo>
                    <a:pt x="6585" y="0"/>
                    <a:pt x="6503" y="3984"/>
                    <a:pt x="4686" y="5842"/>
                  </a:cubicBezTo>
                  <a:cubicBezTo>
                    <a:pt x="2849" y="7700"/>
                    <a:pt x="0" y="9290"/>
                    <a:pt x="4955" y="9290"/>
                  </a:cubicBezTo>
                  <a:lnTo>
                    <a:pt x="25227" y="9290"/>
                  </a:lnTo>
                  <a:cubicBezTo>
                    <a:pt x="30181" y="9290"/>
                    <a:pt x="27332" y="7700"/>
                    <a:pt x="25495" y="5842"/>
                  </a:cubicBez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48;p77">
              <a:extLst>
                <a:ext uri="{FF2B5EF4-FFF2-40B4-BE49-F238E27FC236}">
                  <a16:creationId xmlns="" xmlns:a16="http://schemas.microsoft.com/office/drawing/2014/main" id="{A105DC4C-3B82-DB5F-D2FA-44F81D4AEAA5}"/>
                </a:ext>
              </a:extLst>
            </p:cNvPr>
            <p:cNvSpPr/>
            <p:nvPr/>
          </p:nvSpPr>
          <p:spPr>
            <a:xfrm>
              <a:off x="5291700" y="1753300"/>
              <a:ext cx="2083475" cy="181175"/>
            </a:xfrm>
            <a:custGeom>
              <a:avLst/>
              <a:gdLst/>
              <a:ahLst/>
              <a:cxnLst/>
              <a:rect l="l" t="t" r="r" b="b"/>
              <a:pathLst>
                <a:path w="83339" h="7247" fill="none" extrusionOk="0">
                  <a:moveTo>
                    <a:pt x="0" y="4790"/>
                  </a:moveTo>
                  <a:cubicBezTo>
                    <a:pt x="0" y="6153"/>
                    <a:pt x="1280" y="7226"/>
                    <a:pt x="2642" y="7226"/>
                  </a:cubicBezTo>
                  <a:lnTo>
                    <a:pt x="80882" y="7226"/>
                  </a:lnTo>
                  <a:cubicBezTo>
                    <a:pt x="82245" y="7247"/>
                    <a:pt x="83339" y="6153"/>
                    <a:pt x="83339" y="4790"/>
                  </a:cubicBezTo>
                  <a:lnTo>
                    <a:pt x="83339" y="1"/>
                  </a:lnTo>
                  <a:lnTo>
                    <a:pt x="0" y="1"/>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49;p77">
              <a:extLst>
                <a:ext uri="{FF2B5EF4-FFF2-40B4-BE49-F238E27FC236}">
                  <a16:creationId xmlns="" xmlns:a16="http://schemas.microsoft.com/office/drawing/2014/main" id="{51C43EEA-8B72-2493-B254-0EE004D1FB9E}"/>
                </a:ext>
              </a:extLst>
            </p:cNvPr>
            <p:cNvSpPr/>
            <p:nvPr/>
          </p:nvSpPr>
          <p:spPr>
            <a:xfrm>
              <a:off x="5291700" y="507975"/>
              <a:ext cx="2083475" cy="1245350"/>
            </a:xfrm>
            <a:custGeom>
              <a:avLst/>
              <a:gdLst/>
              <a:ahLst/>
              <a:cxnLst/>
              <a:rect l="l" t="t" r="r" b="b"/>
              <a:pathLst>
                <a:path w="83339" h="49814" fill="none" extrusionOk="0">
                  <a:moveTo>
                    <a:pt x="80882" y="1"/>
                  </a:moveTo>
                  <a:lnTo>
                    <a:pt x="2642" y="1"/>
                  </a:lnTo>
                  <a:cubicBezTo>
                    <a:pt x="1280" y="1"/>
                    <a:pt x="0" y="992"/>
                    <a:pt x="0" y="2354"/>
                  </a:cubicBezTo>
                  <a:lnTo>
                    <a:pt x="0" y="49814"/>
                  </a:lnTo>
                  <a:lnTo>
                    <a:pt x="83339" y="49814"/>
                  </a:lnTo>
                  <a:lnTo>
                    <a:pt x="83339" y="2354"/>
                  </a:lnTo>
                  <a:cubicBezTo>
                    <a:pt x="83339" y="992"/>
                    <a:pt x="82245" y="1"/>
                    <a:pt x="80882" y="1"/>
                  </a:cubicBezTo>
                  <a:close/>
                  <a:moveTo>
                    <a:pt x="79726" y="46201"/>
                  </a:moveTo>
                  <a:lnTo>
                    <a:pt x="3613" y="46201"/>
                  </a:lnTo>
                  <a:lnTo>
                    <a:pt x="3613" y="3097"/>
                  </a:lnTo>
                  <a:lnTo>
                    <a:pt x="79726" y="3097"/>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50;p77">
              <a:extLst>
                <a:ext uri="{FF2B5EF4-FFF2-40B4-BE49-F238E27FC236}">
                  <a16:creationId xmlns="" xmlns:a16="http://schemas.microsoft.com/office/drawing/2014/main" id="{AE47003E-5DCC-F40D-03A2-7EB7C8742EF8}"/>
                </a:ext>
              </a:extLst>
            </p:cNvPr>
            <p:cNvSpPr/>
            <p:nvPr/>
          </p:nvSpPr>
          <p:spPr>
            <a:xfrm>
              <a:off x="5291700" y="1753300"/>
              <a:ext cx="2083475" cy="180675"/>
            </a:xfrm>
            <a:custGeom>
              <a:avLst/>
              <a:gdLst/>
              <a:ahLst/>
              <a:cxnLst/>
              <a:rect l="l" t="t" r="r" b="b"/>
              <a:pathLst>
                <a:path w="83339" h="7227" fill="none" extrusionOk="0">
                  <a:moveTo>
                    <a:pt x="0" y="4522"/>
                  </a:moveTo>
                  <a:cubicBezTo>
                    <a:pt x="0" y="5884"/>
                    <a:pt x="1280" y="7226"/>
                    <a:pt x="2642" y="7226"/>
                  </a:cubicBezTo>
                  <a:lnTo>
                    <a:pt x="80882" y="7226"/>
                  </a:lnTo>
                  <a:cubicBezTo>
                    <a:pt x="82245" y="7226"/>
                    <a:pt x="83339" y="5884"/>
                    <a:pt x="83339" y="4522"/>
                  </a:cubicBezTo>
                  <a:lnTo>
                    <a:pt x="83339" y="1"/>
                  </a:lnTo>
                  <a:lnTo>
                    <a:pt x="0" y="1"/>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2081;p52">
            <a:extLst>
              <a:ext uri="{FF2B5EF4-FFF2-40B4-BE49-F238E27FC236}">
                <a16:creationId xmlns="" xmlns:a16="http://schemas.microsoft.com/office/drawing/2014/main" id="{3839D78E-4ED7-DE31-1274-FBB26A41CD77}"/>
              </a:ext>
            </a:extLst>
          </p:cNvPr>
          <p:cNvSpPr txBox="1">
            <a:spLocks/>
          </p:cNvSpPr>
          <p:nvPr/>
        </p:nvSpPr>
        <p:spPr>
          <a:xfrm>
            <a:off x="3054352" y="3785727"/>
            <a:ext cx="3893287" cy="54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800"/>
              <a:buFont typeface="Anton"/>
              <a:buNone/>
              <a:defRPr sz="12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 sz="2000" dirty="0"/>
              <a:t>CONTACT SECTION</a:t>
            </a:r>
          </a:p>
        </p:txBody>
      </p:sp>
      <p:sp>
        <p:nvSpPr>
          <p:cNvPr id="2" name="Google Shape;1934;p40">
            <a:extLst>
              <a:ext uri="{FF2B5EF4-FFF2-40B4-BE49-F238E27FC236}">
                <a16:creationId xmlns="" xmlns:a16="http://schemas.microsoft.com/office/drawing/2014/main" id="{B383BD10-B9A0-E9DD-E3EA-297883D3976E}"/>
              </a:ext>
            </a:extLst>
          </p:cNvPr>
          <p:cNvSpPr/>
          <p:nvPr/>
        </p:nvSpPr>
        <p:spPr>
          <a:xfrm rot="16200000">
            <a:off x="-556887" y="2140200"/>
            <a:ext cx="2041200" cy="863100"/>
          </a:xfrm>
          <a:prstGeom prst="rect">
            <a:avLst/>
          </a:prstGeom>
          <a:solidFill>
            <a:srgbClr val="763FFF"/>
          </a:solidFill>
          <a:ln>
            <a:noFill/>
          </a:ln>
        </p:spPr>
        <p:txBody>
          <a:bodyPr spcFirstLastPara="1" wrap="square" lIns="91425" tIns="91425" rIns="91425" bIns="91425" anchor="ctr" anchorCtr="0">
            <a:noAutofit/>
          </a:bodyPr>
          <a:lstStyle/>
          <a:p>
            <a:pPr lvl="0"/>
            <a:r>
              <a:rPr lang="en" sz="1200" dirty="0">
                <a:solidFill>
                  <a:srgbClr val="FFFFFF"/>
                </a:solidFill>
                <a:latin typeface="Anton"/>
                <a:sym typeface="Anton"/>
              </a:rPr>
              <a:t> </a:t>
            </a:r>
            <a:r>
              <a:rPr lang="en-IN" sz="1200" dirty="0">
                <a:solidFill>
                  <a:srgbClr val="FFFFFF"/>
                </a:solidFill>
                <a:latin typeface="Anton"/>
                <a:sym typeface="Anton"/>
              </a:rPr>
              <a:t>WEDDING  PLAN  MANAGEMENT </a:t>
            </a:r>
            <a:r>
              <a:rPr lang="en" sz="1200" dirty="0">
                <a:solidFill>
                  <a:srgbClr val="FFFFFF"/>
                </a:solidFill>
                <a:latin typeface="Anton"/>
                <a:sym typeface="Anton"/>
              </a:rPr>
              <a:t> </a:t>
            </a:r>
            <a:endParaRPr dirty="0"/>
          </a:p>
        </p:txBody>
      </p:sp>
      <p:pic>
        <p:nvPicPr>
          <p:cNvPr id="5" name="Picture 4">
            <a:extLst>
              <a:ext uri="{FF2B5EF4-FFF2-40B4-BE49-F238E27FC236}">
                <a16:creationId xmlns="" xmlns:a16="http://schemas.microsoft.com/office/drawing/2014/main" id="{B8ED5292-A395-B298-EFAE-1A653787FB9F}"/>
              </a:ext>
            </a:extLst>
          </p:cNvPr>
          <p:cNvPicPr>
            <a:picLocks noChangeAspect="1"/>
          </p:cNvPicPr>
          <p:nvPr/>
        </p:nvPicPr>
        <p:blipFill>
          <a:blip r:embed="rId3"/>
          <a:stretch>
            <a:fillRect/>
          </a:stretch>
        </p:blipFill>
        <p:spPr>
          <a:xfrm>
            <a:off x="1775791" y="360397"/>
            <a:ext cx="6480313" cy="3231953"/>
          </a:xfrm>
          <a:prstGeom prst="rect">
            <a:avLst/>
          </a:prstGeom>
        </p:spPr>
      </p:pic>
    </p:spTree>
    <p:extLst>
      <p:ext uri="{BB962C8B-B14F-4D97-AF65-F5344CB8AC3E}">
        <p14:creationId xmlns="" xmlns:p14="http://schemas.microsoft.com/office/powerpoint/2010/main" val="413562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012" scaled="0"/>
        </a:gradFill>
        <a:effectLst/>
      </p:bgPr>
    </p:bg>
    <p:spTree>
      <p:nvGrpSpPr>
        <p:cNvPr id="1" name="Shape 1998"/>
        <p:cNvGrpSpPr/>
        <p:nvPr/>
      </p:nvGrpSpPr>
      <p:grpSpPr>
        <a:xfrm>
          <a:off x="0" y="0"/>
          <a:ext cx="0" cy="0"/>
          <a:chOff x="0" y="0"/>
          <a:chExt cx="0" cy="0"/>
        </a:xfrm>
      </p:grpSpPr>
      <p:sp>
        <p:nvSpPr>
          <p:cNvPr id="2000" name="Google Shape;2000;p45"/>
          <p:cNvSpPr/>
          <p:nvPr/>
        </p:nvSpPr>
        <p:spPr>
          <a:xfrm>
            <a:off x="5450891" y="551744"/>
            <a:ext cx="2973900" cy="405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5"/>
          <p:cNvSpPr txBox="1">
            <a:spLocks noGrp="1"/>
          </p:cNvSpPr>
          <p:nvPr>
            <p:ph type="subTitle" idx="1"/>
          </p:nvPr>
        </p:nvSpPr>
        <p:spPr>
          <a:xfrm>
            <a:off x="5663116" y="740232"/>
            <a:ext cx="2549451" cy="3678125"/>
          </a:xfrm>
          <a:prstGeom prst="rect">
            <a:avLst/>
          </a:prstGeom>
        </p:spPr>
        <p:txBody>
          <a:bodyPr spcFirstLastPara="1" wrap="square" lIns="91425" tIns="91425" rIns="91425" bIns="91425" anchor="ctr" anchorCtr="0">
            <a:noAutofit/>
          </a:bodyPr>
          <a:lstStyle/>
          <a:p>
            <a:pPr marL="0" indent="0" algn="just"/>
            <a:r>
              <a:rPr lang="en-US" b="1" dirty="0">
                <a:solidFill>
                  <a:schemeClr val="tx1"/>
                </a:solidFill>
                <a:latin typeface="Abel" panose="02000506030000020004" pitchFamily="2" charset="0"/>
              </a:rPr>
              <a:t>Our wedding plan management website is designed to simplify this journey, offering you a seamless, stress-free way to organize every detail of your special day. From tracking your budget and managing guest lists to coordinating with vendors and creating a personalized timeline, our platform provides all the tools you need in one convenient place. With user-friendly features and customizable options, you can ensure that your wedding reflects your unique style and vision. Let us help you turn your dream wedding into a reality, effortlessly and joyfully.</a:t>
            </a:r>
            <a:endParaRPr lang="en" b="1" dirty="0">
              <a:solidFill>
                <a:schemeClr val="tx1"/>
              </a:solidFill>
              <a:latin typeface="Abel" panose="02000506030000020004" pitchFamily="2" charset="0"/>
            </a:endParaRPr>
          </a:p>
        </p:txBody>
      </p:sp>
      <p:sp>
        <p:nvSpPr>
          <p:cNvPr id="7" name="Rectangle 6">
            <a:extLst>
              <a:ext uri="{FF2B5EF4-FFF2-40B4-BE49-F238E27FC236}">
                <a16:creationId xmlns="" xmlns:a16="http://schemas.microsoft.com/office/drawing/2014/main" id="{5914B9DE-EFB4-DAFC-C8D8-4FE89F560CA7}"/>
              </a:ext>
            </a:extLst>
          </p:cNvPr>
          <p:cNvSpPr/>
          <p:nvPr/>
        </p:nvSpPr>
        <p:spPr>
          <a:xfrm>
            <a:off x="0" y="1514475"/>
            <a:ext cx="861934" cy="2083163"/>
          </a:xfrm>
          <a:prstGeom prst="rect">
            <a:avLst/>
          </a:prstGeom>
          <a:solidFill>
            <a:srgbClr val="763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02" name="Google Shape;2002;p45"/>
          <p:cNvSpPr txBox="1">
            <a:spLocks noGrp="1"/>
          </p:cNvSpPr>
          <p:nvPr>
            <p:ph type="title"/>
          </p:nvPr>
        </p:nvSpPr>
        <p:spPr>
          <a:xfrm rot="16200000">
            <a:off x="-569470" y="2285401"/>
            <a:ext cx="1928815" cy="572700"/>
          </a:xfrm>
          <a:prstGeom prst="rect">
            <a:avLst/>
          </a:prstGeom>
        </p:spPr>
        <p:txBody>
          <a:bodyPr spcFirstLastPara="1" wrap="square" lIns="91425" tIns="91425" rIns="91425" bIns="91425" anchor="ctr" anchorCtr="0">
            <a:noAutofit/>
          </a:bodyPr>
          <a:lstStyle/>
          <a:p>
            <a:r>
              <a:rPr lang="en" dirty="0"/>
              <a:t>WEDDING  PLAN  </a:t>
            </a:r>
            <a:r>
              <a:rPr lang="en-US" dirty="0"/>
              <a:t>MANAGEMENT </a:t>
            </a:r>
            <a:endParaRPr lang="en" dirty="0"/>
          </a:p>
        </p:txBody>
      </p:sp>
      <p:pic>
        <p:nvPicPr>
          <p:cNvPr id="8" name="Picture 7">
            <a:extLst>
              <a:ext uri="{FF2B5EF4-FFF2-40B4-BE49-F238E27FC236}">
                <a16:creationId xmlns="" xmlns:a16="http://schemas.microsoft.com/office/drawing/2014/main" id="{C639A35A-037A-CDED-F13E-8B0D8AABBD4E}"/>
              </a:ext>
            </a:extLst>
          </p:cNvPr>
          <p:cNvPicPr>
            <a:picLocks noChangeAspect="1"/>
          </p:cNvPicPr>
          <p:nvPr/>
        </p:nvPicPr>
        <p:blipFill>
          <a:blip r:embed="rId3"/>
          <a:stretch>
            <a:fillRect/>
          </a:stretch>
        </p:blipFill>
        <p:spPr>
          <a:xfrm>
            <a:off x="1212573" y="0"/>
            <a:ext cx="3564836"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000"/>
                                        </p:tgtEl>
                                        <p:attrNameLst>
                                          <p:attrName>style.visibility</p:attrName>
                                        </p:attrNameLst>
                                      </p:cBhvr>
                                      <p:to>
                                        <p:strVal val="visible"/>
                                      </p:to>
                                    </p:set>
                                    <p:anim calcmode="lin" valueType="num">
                                      <p:cBhvr additive="base">
                                        <p:cTn id="7" dur="500"/>
                                        <p:tgtEl>
                                          <p:spTgt spid="2000"/>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01"/>
                                        </p:tgtEl>
                                        <p:attrNameLst>
                                          <p:attrName>style.visibility</p:attrName>
                                        </p:attrNameLst>
                                      </p:cBhvr>
                                      <p:to>
                                        <p:strVal val="visible"/>
                                      </p:to>
                                    </p:set>
                                    <p:animEffect transition="in" filter="fade">
                                      <p:cBhvr>
                                        <p:cTn id="11" dur="400"/>
                                        <p:tgtEl>
                                          <p:spTgt spid="2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2078"/>
        <p:cNvGrpSpPr/>
        <p:nvPr/>
      </p:nvGrpSpPr>
      <p:grpSpPr>
        <a:xfrm>
          <a:off x="0" y="0"/>
          <a:ext cx="0" cy="0"/>
          <a:chOff x="0" y="0"/>
          <a:chExt cx="0" cy="0"/>
        </a:xfrm>
      </p:grpSpPr>
      <p:sp>
        <p:nvSpPr>
          <p:cNvPr id="2080" name="Google Shape;2080;p52"/>
          <p:cNvSpPr/>
          <p:nvPr/>
        </p:nvSpPr>
        <p:spPr>
          <a:xfrm rot="-5400000">
            <a:off x="-589125" y="2140250"/>
            <a:ext cx="2041200" cy="863100"/>
          </a:xfrm>
          <a:prstGeom prst="rect">
            <a:avLst/>
          </a:prstGeom>
          <a:solidFill>
            <a:srgbClr val="763FFF"/>
          </a:solidFill>
          <a:ln>
            <a:noFill/>
          </a:ln>
        </p:spPr>
        <p:txBody>
          <a:bodyPr spcFirstLastPara="1" wrap="square" lIns="91425" tIns="91425" rIns="91425" bIns="91425" anchor="ctr" anchorCtr="0">
            <a:noAutofit/>
          </a:bodyPr>
          <a:lstStyle/>
          <a:p>
            <a:pPr algn="ctr"/>
            <a:r>
              <a:rPr kumimoji="0" lang="en" sz="1200" b="0" i="0" u="none" strike="noStrike" kern="0" cap="none" spc="0" normalizeH="0" baseline="0" noProof="0" dirty="0">
                <a:ln>
                  <a:noFill/>
                </a:ln>
                <a:solidFill>
                  <a:srgbClr val="FFFFFF"/>
                </a:solidFill>
                <a:effectLst/>
                <a:uLnTx/>
                <a:uFillTx/>
                <a:latin typeface="Anton"/>
                <a:cs typeface="Arial"/>
                <a:sym typeface="Anton"/>
              </a:rPr>
              <a:t>ONLINE BOOK STORE</a:t>
            </a:r>
            <a:endParaRPr sz="2000" dirty="0">
              <a:latin typeface="Anton"/>
            </a:endParaRPr>
          </a:p>
        </p:txBody>
      </p:sp>
      <p:grpSp>
        <p:nvGrpSpPr>
          <p:cNvPr id="28" name="Google Shape;9145;p77">
            <a:extLst>
              <a:ext uri="{FF2B5EF4-FFF2-40B4-BE49-F238E27FC236}">
                <a16:creationId xmlns="" xmlns:a16="http://schemas.microsoft.com/office/drawing/2014/main" id="{1E89261F-EC69-5CDF-99F4-6A0E401841E5}"/>
              </a:ext>
            </a:extLst>
          </p:cNvPr>
          <p:cNvGrpSpPr/>
          <p:nvPr/>
        </p:nvGrpSpPr>
        <p:grpSpPr>
          <a:xfrm>
            <a:off x="1482110" y="151519"/>
            <a:ext cx="7045443" cy="4845074"/>
            <a:chOff x="5291700" y="507975"/>
            <a:chExt cx="2083475" cy="1658225"/>
          </a:xfrm>
        </p:grpSpPr>
        <p:sp>
          <p:nvSpPr>
            <p:cNvPr id="23" name="Google Shape;9146;p77">
              <a:extLst>
                <a:ext uri="{FF2B5EF4-FFF2-40B4-BE49-F238E27FC236}">
                  <a16:creationId xmlns="" xmlns:a16="http://schemas.microsoft.com/office/drawing/2014/main" id="{FF655B9B-8DE4-76BA-33F7-98AE8450FDC7}"/>
                </a:ext>
              </a:extLst>
            </p:cNvPr>
            <p:cNvSpPr/>
            <p:nvPr/>
          </p:nvSpPr>
          <p:spPr>
            <a:xfrm>
              <a:off x="6020400" y="2153275"/>
              <a:ext cx="641550" cy="9825"/>
            </a:xfrm>
            <a:custGeom>
              <a:avLst/>
              <a:gdLst/>
              <a:ahLst/>
              <a:cxnLst/>
              <a:rect l="l" t="t" r="r" b="b"/>
              <a:pathLst>
                <a:path w="25662" h="393" extrusionOk="0">
                  <a:moveTo>
                    <a:pt x="1" y="1"/>
                  </a:moveTo>
                  <a:lnTo>
                    <a:pt x="1" y="42"/>
                  </a:lnTo>
                  <a:cubicBezTo>
                    <a:pt x="1" y="269"/>
                    <a:pt x="785" y="393"/>
                    <a:pt x="2808" y="393"/>
                  </a:cubicBezTo>
                  <a:lnTo>
                    <a:pt x="22915" y="393"/>
                  </a:lnTo>
                  <a:cubicBezTo>
                    <a:pt x="24959" y="393"/>
                    <a:pt x="25661" y="248"/>
                    <a:pt x="25661" y="1"/>
                  </a:cubicBez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47;p77">
              <a:extLst>
                <a:ext uri="{FF2B5EF4-FFF2-40B4-BE49-F238E27FC236}">
                  <a16:creationId xmlns="" xmlns:a16="http://schemas.microsoft.com/office/drawing/2014/main" id="{CF993B21-8D4E-0303-CD10-E2A03EB1E48C}"/>
                </a:ext>
              </a:extLst>
            </p:cNvPr>
            <p:cNvSpPr/>
            <p:nvPr/>
          </p:nvSpPr>
          <p:spPr>
            <a:xfrm>
              <a:off x="5963650" y="1933950"/>
              <a:ext cx="754550" cy="232250"/>
            </a:xfrm>
            <a:custGeom>
              <a:avLst/>
              <a:gdLst/>
              <a:ahLst/>
              <a:cxnLst/>
              <a:rect l="l" t="t" r="r" b="b"/>
              <a:pathLst>
                <a:path w="30182" h="9290" fill="none" extrusionOk="0">
                  <a:moveTo>
                    <a:pt x="25495" y="5842"/>
                  </a:moveTo>
                  <a:cubicBezTo>
                    <a:pt x="23678" y="4005"/>
                    <a:pt x="23617" y="0"/>
                    <a:pt x="23617" y="0"/>
                  </a:cubicBezTo>
                  <a:lnTo>
                    <a:pt x="6585" y="0"/>
                  </a:lnTo>
                  <a:cubicBezTo>
                    <a:pt x="6585" y="0"/>
                    <a:pt x="6503" y="3984"/>
                    <a:pt x="4686" y="5842"/>
                  </a:cubicBezTo>
                  <a:cubicBezTo>
                    <a:pt x="2849" y="7700"/>
                    <a:pt x="0" y="9290"/>
                    <a:pt x="4955" y="9290"/>
                  </a:cubicBezTo>
                  <a:lnTo>
                    <a:pt x="25227" y="9290"/>
                  </a:lnTo>
                  <a:cubicBezTo>
                    <a:pt x="30181" y="9290"/>
                    <a:pt x="27332" y="7700"/>
                    <a:pt x="25495" y="5842"/>
                  </a:cubicBez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48;p77">
              <a:extLst>
                <a:ext uri="{FF2B5EF4-FFF2-40B4-BE49-F238E27FC236}">
                  <a16:creationId xmlns="" xmlns:a16="http://schemas.microsoft.com/office/drawing/2014/main" id="{A105DC4C-3B82-DB5F-D2FA-44F81D4AEAA5}"/>
                </a:ext>
              </a:extLst>
            </p:cNvPr>
            <p:cNvSpPr/>
            <p:nvPr/>
          </p:nvSpPr>
          <p:spPr>
            <a:xfrm>
              <a:off x="5291700" y="1753300"/>
              <a:ext cx="2083475" cy="181175"/>
            </a:xfrm>
            <a:custGeom>
              <a:avLst/>
              <a:gdLst/>
              <a:ahLst/>
              <a:cxnLst/>
              <a:rect l="l" t="t" r="r" b="b"/>
              <a:pathLst>
                <a:path w="83339" h="7247" fill="none" extrusionOk="0">
                  <a:moveTo>
                    <a:pt x="0" y="4790"/>
                  </a:moveTo>
                  <a:cubicBezTo>
                    <a:pt x="0" y="6153"/>
                    <a:pt x="1280" y="7226"/>
                    <a:pt x="2642" y="7226"/>
                  </a:cubicBezTo>
                  <a:lnTo>
                    <a:pt x="80882" y="7226"/>
                  </a:lnTo>
                  <a:cubicBezTo>
                    <a:pt x="82245" y="7247"/>
                    <a:pt x="83339" y="6153"/>
                    <a:pt x="83339" y="4790"/>
                  </a:cubicBezTo>
                  <a:lnTo>
                    <a:pt x="83339" y="1"/>
                  </a:lnTo>
                  <a:lnTo>
                    <a:pt x="0" y="1"/>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49;p77">
              <a:extLst>
                <a:ext uri="{FF2B5EF4-FFF2-40B4-BE49-F238E27FC236}">
                  <a16:creationId xmlns="" xmlns:a16="http://schemas.microsoft.com/office/drawing/2014/main" id="{51C43EEA-8B72-2493-B254-0EE004D1FB9E}"/>
                </a:ext>
              </a:extLst>
            </p:cNvPr>
            <p:cNvSpPr/>
            <p:nvPr/>
          </p:nvSpPr>
          <p:spPr>
            <a:xfrm>
              <a:off x="5291700" y="507975"/>
              <a:ext cx="2083475" cy="1245350"/>
            </a:xfrm>
            <a:custGeom>
              <a:avLst/>
              <a:gdLst/>
              <a:ahLst/>
              <a:cxnLst/>
              <a:rect l="l" t="t" r="r" b="b"/>
              <a:pathLst>
                <a:path w="83339" h="49814" fill="none" extrusionOk="0">
                  <a:moveTo>
                    <a:pt x="80882" y="1"/>
                  </a:moveTo>
                  <a:lnTo>
                    <a:pt x="2642" y="1"/>
                  </a:lnTo>
                  <a:cubicBezTo>
                    <a:pt x="1280" y="1"/>
                    <a:pt x="0" y="992"/>
                    <a:pt x="0" y="2354"/>
                  </a:cubicBezTo>
                  <a:lnTo>
                    <a:pt x="0" y="49814"/>
                  </a:lnTo>
                  <a:lnTo>
                    <a:pt x="83339" y="49814"/>
                  </a:lnTo>
                  <a:lnTo>
                    <a:pt x="83339" y="2354"/>
                  </a:lnTo>
                  <a:cubicBezTo>
                    <a:pt x="83339" y="992"/>
                    <a:pt x="82245" y="1"/>
                    <a:pt x="80882" y="1"/>
                  </a:cubicBezTo>
                  <a:close/>
                  <a:moveTo>
                    <a:pt x="79726" y="46201"/>
                  </a:moveTo>
                  <a:lnTo>
                    <a:pt x="3613" y="46201"/>
                  </a:lnTo>
                  <a:lnTo>
                    <a:pt x="3613" y="3097"/>
                  </a:lnTo>
                  <a:lnTo>
                    <a:pt x="79726" y="3097"/>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50;p77">
              <a:extLst>
                <a:ext uri="{FF2B5EF4-FFF2-40B4-BE49-F238E27FC236}">
                  <a16:creationId xmlns="" xmlns:a16="http://schemas.microsoft.com/office/drawing/2014/main" id="{AE47003E-5DCC-F40D-03A2-7EB7C8742EF8}"/>
                </a:ext>
              </a:extLst>
            </p:cNvPr>
            <p:cNvSpPr/>
            <p:nvPr/>
          </p:nvSpPr>
          <p:spPr>
            <a:xfrm>
              <a:off x="5291700" y="1753300"/>
              <a:ext cx="2083475" cy="180675"/>
            </a:xfrm>
            <a:custGeom>
              <a:avLst/>
              <a:gdLst/>
              <a:ahLst/>
              <a:cxnLst/>
              <a:rect l="l" t="t" r="r" b="b"/>
              <a:pathLst>
                <a:path w="83339" h="7227" fill="none" extrusionOk="0">
                  <a:moveTo>
                    <a:pt x="0" y="4522"/>
                  </a:moveTo>
                  <a:cubicBezTo>
                    <a:pt x="0" y="5884"/>
                    <a:pt x="1280" y="7226"/>
                    <a:pt x="2642" y="7226"/>
                  </a:cubicBezTo>
                  <a:lnTo>
                    <a:pt x="80882" y="7226"/>
                  </a:lnTo>
                  <a:cubicBezTo>
                    <a:pt x="82245" y="7226"/>
                    <a:pt x="83339" y="5884"/>
                    <a:pt x="83339" y="4522"/>
                  </a:cubicBezTo>
                  <a:lnTo>
                    <a:pt x="83339" y="1"/>
                  </a:lnTo>
                  <a:lnTo>
                    <a:pt x="0" y="1"/>
                  </a:lnTo>
                  <a:close/>
                </a:path>
              </a:pathLst>
            </a:custGeom>
            <a:solidFill>
              <a:schemeClr val="dk2"/>
            </a:solidFill>
            <a:ln w="19050" cap="flat" cmpd="sng">
              <a:solidFill>
                <a:srgbClr val="763FFF"/>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2081;p52">
            <a:extLst>
              <a:ext uri="{FF2B5EF4-FFF2-40B4-BE49-F238E27FC236}">
                <a16:creationId xmlns="" xmlns:a16="http://schemas.microsoft.com/office/drawing/2014/main" id="{3839D78E-4ED7-DE31-1274-FBB26A41CD77}"/>
              </a:ext>
            </a:extLst>
          </p:cNvPr>
          <p:cNvSpPr txBox="1">
            <a:spLocks/>
          </p:cNvSpPr>
          <p:nvPr/>
        </p:nvSpPr>
        <p:spPr>
          <a:xfrm>
            <a:off x="3054352" y="3785727"/>
            <a:ext cx="3893287" cy="54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800"/>
              <a:buFont typeface="Anton"/>
              <a:buNone/>
              <a:defRPr sz="12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 sz="2000" dirty="0"/>
              <a:t>BOOKING SECTION</a:t>
            </a:r>
          </a:p>
        </p:txBody>
      </p:sp>
      <p:sp>
        <p:nvSpPr>
          <p:cNvPr id="2" name="Google Shape;1934;p40">
            <a:extLst>
              <a:ext uri="{FF2B5EF4-FFF2-40B4-BE49-F238E27FC236}">
                <a16:creationId xmlns="" xmlns:a16="http://schemas.microsoft.com/office/drawing/2014/main" id="{228C077C-C88C-444D-0CBE-838F3479F7E9}"/>
              </a:ext>
            </a:extLst>
          </p:cNvPr>
          <p:cNvSpPr/>
          <p:nvPr/>
        </p:nvSpPr>
        <p:spPr>
          <a:xfrm rot="16200000">
            <a:off x="-589125" y="2180835"/>
            <a:ext cx="2041200" cy="863100"/>
          </a:xfrm>
          <a:prstGeom prst="rect">
            <a:avLst/>
          </a:prstGeom>
          <a:solidFill>
            <a:srgbClr val="763FFF"/>
          </a:solidFill>
          <a:ln>
            <a:noFill/>
          </a:ln>
        </p:spPr>
        <p:txBody>
          <a:bodyPr spcFirstLastPara="1" wrap="square" lIns="91425" tIns="91425" rIns="91425" bIns="91425" anchor="ctr" anchorCtr="0">
            <a:noAutofit/>
          </a:bodyPr>
          <a:lstStyle/>
          <a:p>
            <a:pPr lvl="0"/>
            <a:r>
              <a:rPr lang="en" sz="1200" dirty="0">
                <a:solidFill>
                  <a:srgbClr val="FFFFFF"/>
                </a:solidFill>
                <a:latin typeface="Anton"/>
                <a:sym typeface="Anton"/>
              </a:rPr>
              <a:t> </a:t>
            </a:r>
            <a:r>
              <a:rPr lang="en-IN" sz="1200" dirty="0">
                <a:solidFill>
                  <a:srgbClr val="FFFFFF"/>
                </a:solidFill>
                <a:latin typeface="Anton"/>
                <a:sym typeface="Anton"/>
              </a:rPr>
              <a:t>WEDDING  PLAN  MANAGEMENT </a:t>
            </a:r>
            <a:r>
              <a:rPr lang="en" sz="1200" dirty="0">
                <a:solidFill>
                  <a:srgbClr val="FFFFFF"/>
                </a:solidFill>
                <a:latin typeface="Anton"/>
                <a:sym typeface="Anton"/>
              </a:rPr>
              <a:t> </a:t>
            </a:r>
            <a:endParaRPr dirty="0"/>
          </a:p>
        </p:txBody>
      </p:sp>
      <p:pic>
        <p:nvPicPr>
          <p:cNvPr id="5" name="Picture 4">
            <a:extLst>
              <a:ext uri="{FF2B5EF4-FFF2-40B4-BE49-F238E27FC236}">
                <a16:creationId xmlns="" xmlns:a16="http://schemas.microsoft.com/office/drawing/2014/main" id="{6ACA4EDB-763D-9BD1-B8A0-1B10246BBF66}"/>
              </a:ext>
            </a:extLst>
          </p:cNvPr>
          <p:cNvPicPr>
            <a:picLocks noChangeAspect="1"/>
          </p:cNvPicPr>
          <p:nvPr/>
        </p:nvPicPr>
        <p:blipFill>
          <a:blip r:embed="rId3"/>
          <a:stretch>
            <a:fillRect/>
          </a:stretch>
        </p:blipFill>
        <p:spPr>
          <a:xfrm>
            <a:off x="1762538" y="370077"/>
            <a:ext cx="6486939" cy="3174880"/>
          </a:xfrm>
          <a:prstGeom prst="rect">
            <a:avLst/>
          </a:prstGeom>
        </p:spPr>
      </p:pic>
    </p:spTree>
    <p:extLst>
      <p:ext uri="{BB962C8B-B14F-4D97-AF65-F5344CB8AC3E}">
        <p14:creationId xmlns="" xmlns:p14="http://schemas.microsoft.com/office/powerpoint/2010/main" val="156131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5" name="Google Shape;2335;p65"/>
          <p:cNvSpPr/>
          <p:nvPr/>
        </p:nvSpPr>
        <p:spPr>
          <a:xfrm>
            <a:off x="2039575" y="969025"/>
            <a:ext cx="2593575" cy="1536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5"/>
          <p:cNvSpPr/>
          <p:nvPr/>
        </p:nvSpPr>
        <p:spPr>
          <a:xfrm>
            <a:off x="4606600" y="969000"/>
            <a:ext cx="2450700" cy="1536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5"/>
          <p:cNvSpPr txBox="1"/>
          <p:nvPr/>
        </p:nvSpPr>
        <p:spPr>
          <a:xfrm rot="16200000">
            <a:off x="1164433" y="3374722"/>
            <a:ext cx="1393778" cy="356507"/>
          </a:xfrm>
          <a:prstGeom prst="rect">
            <a:avLst/>
          </a:prstGeom>
          <a:noFill/>
          <a:ln>
            <a:noFill/>
          </a:ln>
        </p:spPr>
        <p:txBody>
          <a:bodyPr spcFirstLastPara="1" wrap="square" lIns="0" tIns="6350" rIns="0" bIns="0" anchor="ctr" anchorCtr="0">
            <a:noAutofit/>
          </a:bodyPr>
          <a:lstStyle/>
          <a:p>
            <a:pPr marL="0" marR="0" lvl="0" indent="0" algn="l" rtl="0">
              <a:lnSpc>
                <a:spcPct val="100000"/>
              </a:lnSpc>
              <a:spcBef>
                <a:spcPts val="0"/>
              </a:spcBef>
              <a:spcAft>
                <a:spcPts val="0"/>
              </a:spcAft>
              <a:buNone/>
            </a:pPr>
            <a:r>
              <a:rPr lang="en" sz="2700" dirty="0">
                <a:solidFill>
                  <a:srgbClr val="763FFF"/>
                </a:solidFill>
                <a:latin typeface="Anton"/>
                <a:ea typeface="Anton"/>
                <a:cs typeface="Anton"/>
              </a:rPr>
              <a:t>PRODUCT</a:t>
            </a:r>
          </a:p>
        </p:txBody>
      </p:sp>
      <p:sp>
        <p:nvSpPr>
          <p:cNvPr id="2378" name="Google Shape;2378;p65"/>
          <p:cNvSpPr txBox="1"/>
          <p:nvPr/>
        </p:nvSpPr>
        <p:spPr>
          <a:xfrm rot="16200000">
            <a:off x="6436311" y="3190225"/>
            <a:ext cx="1776379" cy="342900"/>
          </a:xfrm>
          <a:prstGeom prst="rect">
            <a:avLst/>
          </a:prstGeom>
          <a:noFill/>
          <a:ln>
            <a:noFill/>
          </a:ln>
        </p:spPr>
        <p:txBody>
          <a:bodyPr spcFirstLastPara="1" wrap="square" lIns="0" tIns="6350" rIns="0" bIns="0" anchor="ctr" anchorCtr="0">
            <a:noAutofit/>
          </a:bodyPr>
          <a:lstStyle/>
          <a:p>
            <a:pPr marL="0" marR="0" lvl="0" indent="0" algn="l" rtl="0">
              <a:lnSpc>
                <a:spcPct val="100000"/>
              </a:lnSpc>
              <a:spcBef>
                <a:spcPts val="0"/>
              </a:spcBef>
              <a:spcAft>
                <a:spcPts val="0"/>
              </a:spcAft>
              <a:buNone/>
            </a:pPr>
            <a:r>
              <a:rPr lang="en" sz="2700" dirty="0">
                <a:solidFill>
                  <a:srgbClr val="763FFF"/>
                </a:solidFill>
                <a:latin typeface="Anton"/>
                <a:ea typeface="Anton"/>
                <a:cs typeface="Anton"/>
              </a:rPr>
              <a:t>DETAILS</a:t>
            </a:r>
          </a:p>
        </p:txBody>
      </p:sp>
      <p:sp>
        <p:nvSpPr>
          <p:cNvPr id="6" name="Google Shape;2081;p52">
            <a:extLst>
              <a:ext uri="{FF2B5EF4-FFF2-40B4-BE49-F238E27FC236}">
                <a16:creationId xmlns="" xmlns:a16="http://schemas.microsoft.com/office/drawing/2014/main" id="{EDB8D2A9-C7D4-7B3C-B2CB-0437D4B5AE07}"/>
              </a:ext>
            </a:extLst>
          </p:cNvPr>
          <p:cNvSpPr txBox="1">
            <a:spLocks/>
          </p:cNvSpPr>
          <p:nvPr/>
        </p:nvSpPr>
        <p:spPr>
          <a:xfrm>
            <a:off x="2623031" y="292029"/>
            <a:ext cx="3893287" cy="54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800"/>
              <a:buFont typeface="Anton"/>
              <a:buNone/>
              <a:defRPr sz="12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 sz="2400" dirty="0">
                <a:solidFill>
                  <a:srgbClr val="763FFF"/>
                </a:solidFill>
              </a:rPr>
              <a:t>TABLE DETAILS</a:t>
            </a:r>
          </a:p>
        </p:txBody>
      </p:sp>
      <p:sp>
        <p:nvSpPr>
          <p:cNvPr id="7" name="Google Shape;1934;p40">
            <a:extLst>
              <a:ext uri="{FF2B5EF4-FFF2-40B4-BE49-F238E27FC236}">
                <a16:creationId xmlns="" xmlns:a16="http://schemas.microsoft.com/office/drawing/2014/main" id="{520CCB3B-525A-9048-5FA2-293B74F4ADA0}"/>
              </a:ext>
            </a:extLst>
          </p:cNvPr>
          <p:cNvSpPr/>
          <p:nvPr/>
        </p:nvSpPr>
        <p:spPr>
          <a:xfrm rot="16200000">
            <a:off x="-589125" y="2140200"/>
            <a:ext cx="2041200" cy="863100"/>
          </a:xfrm>
          <a:prstGeom prst="rect">
            <a:avLst/>
          </a:prstGeom>
          <a:solidFill>
            <a:srgbClr val="763FFF"/>
          </a:solidFill>
          <a:ln>
            <a:noFill/>
          </a:ln>
        </p:spPr>
        <p:txBody>
          <a:bodyPr spcFirstLastPara="1" wrap="square" lIns="91425" tIns="91425" rIns="91425" bIns="91425" anchor="ctr" anchorCtr="0">
            <a:noAutofit/>
          </a:bodyPr>
          <a:lstStyle/>
          <a:p>
            <a:pPr lvl="0"/>
            <a:r>
              <a:rPr lang="en" sz="1200" dirty="0">
                <a:solidFill>
                  <a:srgbClr val="FFFFFF"/>
                </a:solidFill>
                <a:latin typeface="Anton"/>
                <a:sym typeface="Anton"/>
              </a:rPr>
              <a:t>          ONLINE BOOK STORE</a:t>
            </a:r>
            <a:endParaRPr dirty="0"/>
          </a:p>
        </p:txBody>
      </p:sp>
      <p:sp>
        <p:nvSpPr>
          <p:cNvPr id="2" name="Google Shape;1934;p40">
            <a:extLst>
              <a:ext uri="{FF2B5EF4-FFF2-40B4-BE49-F238E27FC236}">
                <a16:creationId xmlns="" xmlns:a16="http://schemas.microsoft.com/office/drawing/2014/main" id="{31FBDB63-6841-708E-93BE-19C676C96E54}"/>
              </a:ext>
            </a:extLst>
          </p:cNvPr>
          <p:cNvSpPr/>
          <p:nvPr/>
        </p:nvSpPr>
        <p:spPr>
          <a:xfrm rot="16200000">
            <a:off x="-589125" y="2140250"/>
            <a:ext cx="2041200" cy="863100"/>
          </a:xfrm>
          <a:prstGeom prst="rect">
            <a:avLst/>
          </a:prstGeom>
          <a:solidFill>
            <a:srgbClr val="763FFF"/>
          </a:solidFill>
          <a:ln>
            <a:noFill/>
          </a:ln>
        </p:spPr>
        <p:txBody>
          <a:bodyPr spcFirstLastPara="1" wrap="square" lIns="91425" tIns="91425" rIns="91425" bIns="91425" anchor="ctr" anchorCtr="0">
            <a:noAutofit/>
          </a:bodyPr>
          <a:lstStyle/>
          <a:p>
            <a:pPr lvl="0"/>
            <a:r>
              <a:rPr lang="en" sz="1200" dirty="0">
                <a:solidFill>
                  <a:srgbClr val="FFFFFF"/>
                </a:solidFill>
                <a:latin typeface="Anton"/>
                <a:sym typeface="Anton"/>
              </a:rPr>
              <a:t> </a:t>
            </a:r>
            <a:r>
              <a:rPr lang="en-IN" sz="1200" dirty="0">
                <a:solidFill>
                  <a:srgbClr val="FFFFFF"/>
                </a:solidFill>
                <a:latin typeface="Anton"/>
                <a:sym typeface="Anton"/>
              </a:rPr>
              <a:t>WEDDING  PLAN  MANAGEMENT </a:t>
            </a:r>
            <a:r>
              <a:rPr lang="en" sz="1200" dirty="0">
                <a:solidFill>
                  <a:srgbClr val="FFFFFF"/>
                </a:solidFill>
                <a:latin typeface="Anton"/>
                <a:sym typeface="Anton"/>
              </a:rPr>
              <a:t> </a:t>
            </a:r>
            <a:endParaRPr dirty="0"/>
          </a:p>
        </p:txBody>
      </p:sp>
      <p:pic>
        <p:nvPicPr>
          <p:cNvPr id="4" name="Picture 3">
            <a:extLst>
              <a:ext uri="{FF2B5EF4-FFF2-40B4-BE49-F238E27FC236}">
                <a16:creationId xmlns="" xmlns:a16="http://schemas.microsoft.com/office/drawing/2014/main" id="{0ECE53D7-BDDD-B218-538F-8F0BE738A484}"/>
              </a:ext>
            </a:extLst>
          </p:cNvPr>
          <p:cNvPicPr>
            <a:picLocks noChangeAspect="1"/>
          </p:cNvPicPr>
          <p:nvPr/>
        </p:nvPicPr>
        <p:blipFill>
          <a:blip r:embed="rId3"/>
          <a:stretch>
            <a:fillRect/>
          </a:stretch>
        </p:blipFill>
        <p:spPr>
          <a:xfrm>
            <a:off x="2039575" y="927031"/>
            <a:ext cx="5078763" cy="1585302"/>
          </a:xfrm>
          <a:prstGeom prst="rect">
            <a:avLst/>
          </a:prstGeom>
        </p:spPr>
      </p:pic>
      <p:sp>
        <p:nvSpPr>
          <p:cNvPr id="8" name="Google Shape;2379;p65">
            <a:extLst>
              <a:ext uri="{FF2B5EF4-FFF2-40B4-BE49-F238E27FC236}">
                <a16:creationId xmlns="" xmlns:a16="http://schemas.microsoft.com/office/drawing/2014/main" id="{BD408019-3AFE-3A60-6564-6A0C36A9E852}"/>
              </a:ext>
            </a:extLst>
          </p:cNvPr>
          <p:cNvSpPr txBox="1"/>
          <p:nvPr/>
        </p:nvSpPr>
        <p:spPr>
          <a:xfrm rot="-5400000">
            <a:off x="1284200" y="1390463"/>
            <a:ext cx="1262100" cy="342900"/>
          </a:xfrm>
          <a:prstGeom prst="rect">
            <a:avLst/>
          </a:prstGeom>
          <a:noFill/>
          <a:ln>
            <a:noFill/>
          </a:ln>
        </p:spPr>
        <p:txBody>
          <a:bodyPr spcFirstLastPara="1" wrap="square" lIns="0" tIns="6350" rIns="0" bIns="0" anchor="ctr" anchorCtr="0">
            <a:noAutofit/>
          </a:bodyPr>
          <a:lstStyle/>
          <a:p>
            <a:pPr marL="0" marR="0" lvl="0" indent="0" algn="r" rtl="0">
              <a:lnSpc>
                <a:spcPct val="100000"/>
              </a:lnSpc>
              <a:spcBef>
                <a:spcPts val="0"/>
              </a:spcBef>
              <a:spcAft>
                <a:spcPts val="0"/>
              </a:spcAft>
              <a:buNone/>
            </a:pPr>
            <a:r>
              <a:rPr lang="en" sz="2700" dirty="0">
                <a:solidFill>
                  <a:srgbClr val="763FFF"/>
                </a:solidFill>
                <a:latin typeface="Anton"/>
                <a:ea typeface="Anton"/>
                <a:cs typeface="Anton"/>
              </a:rPr>
              <a:t>USER</a:t>
            </a:r>
          </a:p>
        </p:txBody>
      </p:sp>
      <p:sp>
        <p:nvSpPr>
          <p:cNvPr id="10" name="Google Shape;2346;p65">
            <a:extLst>
              <a:ext uri="{FF2B5EF4-FFF2-40B4-BE49-F238E27FC236}">
                <a16:creationId xmlns="" xmlns:a16="http://schemas.microsoft.com/office/drawing/2014/main" id="{9362FB15-280F-401C-E951-991555F353CA}"/>
              </a:ext>
            </a:extLst>
          </p:cNvPr>
          <p:cNvSpPr txBox="1"/>
          <p:nvPr/>
        </p:nvSpPr>
        <p:spPr>
          <a:xfrm rot="-5400000">
            <a:off x="6727325" y="1274260"/>
            <a:ext cx="1097100" cy="342900"/>
          </a:xfrm>
          <a:prstGeom prst="rect">
            <a:avLst/>
          </a:prstGeom>
          <a:noFill/>
          <a:ln>
            <a:noFill/>
          </a:ln>
        </p:spPr>
        <p:txBody>
          <a:bodyPr spcFirstLastPara="1" wrap="square" lIns="0" tIns="6350" rIns="0" bIns="0" anchor="ctr" anchorCtr="0">
            <a:noAutofit/>
          </a:bodyPr>
          <a:lstStyle/>
          <a:p>
            <a:pPr marL="0" marR="0" lvl="0" indent="0" algn="r" rtl="0">
              <a:lnSpc>
                <a:spcPct val="100000"/>
              </a:lnSpc>
              <a:spcBef>
                <a:spcPts val="0"/>
              </a:spcBef>
              <a:spcAft>
                <a:spcPts val="0"/>
              </a:spcAft>
              <a:buNone/>
            </a:pPr>
            <a:r>
              <a:rPr lang="en" sz="2700" dirty="0">
                <a:solidFill>
                  <a:srgbClr val="763FFF"/>
                </a:solidFill>
                <a:latin typeface="Anton"/>
                <a:ea typeface="Anton"/>
                <a:cs typeface="Anton"/>
              </a:rPr>
              <a:t>DETAILS</a:t>
            </a:r>
          </a:p>
        </p:txBody>
      </p:sp>
      <p:pic>
        <p:nvPicPr>
          <p:cNvPr id="12" name="Picture 11">
            <a:extLst>
              <a:ext uri="{FF2B5EF4-FFF2-40B4-BE49-F238E27FC236}">
                <a16:creationId xmlns="" xmlns:a16="http://schemas.microsoft.com/office/drawing/2014/main" id="{8626F000-54E3-5B76-060C-681C2EFD98B3}"/>
              </a:ext>
            </a:extLst>
          </p:cNvPr>
          <p:cNvPicPr>
            <a:picLocks noChangeAspect="1"/>
          </p:cNvPicPr>
          <p:nvPr/>
        </p:nvPicPr>
        <p:blipFill>
          <a:blip r:embed="rId4"/>
          <a:stretch>
            <a:fillRect/>
          </a:stretch>
        </p:blipFill>
        <p:spPr>
          <a:xfrm>
            <a:off x="2039575" y="2754639"/>
            <a:ext cx="5078763" cy="1514475"/>
          </a:xfrm>
          <a:prstGeom prst="rect">
            <a:avLst/>
          </a:prstGeom>
        </p:spPr>
      </p:pic>
    </p:spTree>
    <p:extLst>
      <p:ext uri="{BB962C8B-B14F-4D97-AF65-F5344CB8AC3E}">
        <p14:creationId xmlns="" xmlns:p14="http://schemas.microsoft.com/office/powerpoint/2010/main" val="374784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80" name="Google Shape;2080;p52"/>
          <p:cNvSpPr/>
          <p:nvPr/>
        </p:nvSpPr>
        <p:spPr>
          <a:xfrm rot="-5400000">
            <a:off x="-589125" y="2140250"/>
            <a:ext cx="2041200" cy="863100"/>
          </a:xfrm>
          <a:prstGeom prst="rect">
            <a:avLst/>
          </a:prstGeom>
          <a:solidFill>
            <a:srgbClr val="763FFF"/>
          </a:solidFill>
          <a:ln>
            <a:noFill/>
          </a:ln>
        </p:spPr>
        <p:txBody>
          <a:bodyPr spcFirstLastPara="1" wrap="square" lIns="91425" tIns="91425" rIns="91425" bIns="91425" anchor="ctr" anchorCtr="0">
            <a:noAutofit/>
          </a:bodyPr>
          <a:lstStyle/>
          <a:p>
            <a:pPr algn="ctr"/>
            <a:r>
              <a:rPr kumimoji="0" lang="en" sz="1200" b="0" i="0" u="none" strike="noStrike" kern="0" cap="none" spc="0" normalizeH="0" baseline="0" noProof="0">
                <a:ln>
                  <a:noFill/>
                </a:ln>
                <a:solidFill>
                  <a:srgbClr val="FFFFFF"/>
                </a:solidFill>
                <a:effectLst/>
                <a:uLnTx/>
                <a:uFillTx/>
                <a:latin typeface="Anton"/>
                <a:cs typeface="Arial"/>
                <a:sym typeface="Anton"/>
              </a:rPr>
              <a:t>ONLINE BOOK STORE</a:t>
            </a:r>
            <a:endParaRPr sz="2000" dirty="0">
              <a:latin typeface="Anton"/>
            </a:endParaRPr>
          </a:p>
        </p:txBody>
      </p:sp>
      <p:sp>
        <p:nvSpPr>
          <p:cNvPr id="6" name="TextBox 5">
            <a:extLst>
              <a:ext uri="{FF2B5EF4-FFF2-40B4-BE49-F238E27FC236}">
                <a16:creationId xmlns="" xmlns:a16="http://schemas.microsoft.com/office/drawing/2014/main" id="{BD11AFFB-37FD-E6D4-58A7-1D14DF1DEA31}"/>
              </a:ext>
            </a:extLst>
          </p:cNvPr>
          <p:cNvSpPr txBox="1"/>
          <p:nvPr/>
        </p:nvSpPr>
        <p:spPr>
          <a:xfrm>
            <a:off x="971549" y="524769"/>
            <a:ext cx="4764881" cy="584775"/>
          </a:xfrm>
          <a:prstGeom prst="rect">
            <a:avLst/>
          </a:prstGeom>
          <a:noFill/>
        </p:spPr>
        <p:txBody>
          <a:bodyPr wrap="square">
            <a:spAutoFit/>
          </a:bodyPr>
          <a:lstStyle/>
          <a:p>
            <a:endParaRPr lang="en" sz="3200" dirty="0">
              <a:solidFill>
                <a:schemeClr val="tx2"/>
              </a:solidFill>
              <a:latin typeface="Anton" pitchFamily="2" charset="0"/>
            </a:endParaRPr>
          </a:p>
        </p:txBody>
      </p:sp>
      <p:sp>
        <p:nvSpPr>
          <p:cNvPr id="2" name="Google Shape;1934;p40">
            <a:extLst>
              <a:ext uri="{FF2B5EF4-FFF2-40B4-BE49-F238E27FC236}">
                <a16:creationId xmlns="" xmlns:a16="http://schemas.microsoft.com/office/drawing/2014/main" id="{4CA88E8B-622C-40BC-6FE5-AC4CD3C6D5DC}"/>
              </a:ext>
            </a:extLst>
          </p:cNvPr>
          <p:cNvSpPr/>
          <p:nvPr/>
        </p:nvSpPr>
        <p:spPr>
          <a:xfrm rot="16200000">
            <a:off x="-589125" y="2190241"/>
            <a:ext cx="2041200" cy="863100"/>
          </a:xfrm>
          <a:prstGeom prst="rect">
            <a:avLst/>
          </a:prstGeom>
          <a:solidFill>
            <a:srgbClr val="763FFF"/>
          </a:solidFill>
          <a:ln>
            <a:noFill/>
          </a:ln>
        </p:spPr>
        <p:txBody>
          <a:bodyPr spcFirstLastPara="1" wrap="square" lIns="91425" tIns="91425" rIns="91425" bIns="91425" anchor="ctr" anchorCtr="0">
            <a:noAutofit/>
          </a:bodyPr>
          <a:lstStyle/>
          <a:p>
            <a:pPr lvl="0"/>
            <a:r>
              <a:rPr lang="en" sz="1200" dirty="0">
                <a:solidFill>
                  <a:srgbClr val="FFFFFF"/>
                </a:solidFill>
                <a:latin typeface="Anton"/>
                <a:sym typeface="Anton"/>
              </a:rPr>
              <a:t> </a:t>
            </a:r>
            <a:r>
              <a:rPr lang="en-IN" sz="1200" dirty="0">
                <a:solidFill>
                  <a:srgbClr val="FFFFFF"/>
                </a:solidFill>
                <a:latin typeface="Anton"/>
                <a:sym typeface="Anton"/>
              </a:rPr>
              <a:t>WEDDING  PLAN  MANAGEMENT </a:t>
            </a:r>
            <a:r>
              <a:rPr lang="en" sz="1200" dirty="0">
                <a:solidFill>
                  <a:srgbClr val="FFFFFF"/>
                </a:solidFill>
                <a:latin typeface="Anton"/>
                <a:sym typeface="Anton"/>
              </a:rPr>
              <a:t> </a:t>
            </a:r>
            <a:endParaRPr dirty="0"/>
          </a:p>
        </p:txBody>
      </p:sp>
      <p:pic>
        <p:nvPicPr>
          <p:cNvPr id="7" name="Picture 6">
            <a:extLst>
              <a:ext uri="{FF2B5EF4-FFF2-40B4-BE49-F238E27FC236}">
                <a16:creationId xmlns="" xmlns:a16="http://schemas.microsoft.com/office/drawing/2014/main" id="{AD058CB7-5B20-4605-C47E-48070190817B}"/>
              </a:ext>
            </a:extLst>
          </p:cNvPr>
          <p:cNvPicPr>
            <a:picLocks noChangeAspect="1"/>
          </p:cNvPicPr>
          <p:nvPr/>
        </p:nvPicPr>
        <p:blipFill>
          <a:blip r:embed="rId3"/>
          <a:stretch>
            <a:fillRect/>
          </a:stretch>
        </p:blipFill>
        <p:spPr>
          <a:xfrm>
            <a:off x="0" y="0"/>
            <a:ext cx="9143999" cy="5143500"/>
          </a:xfrm>
          <a:prstGeom prst="rect">
            <a:avLst/>
          </a:prstGeom>
        </p:spPr>
      </p:pic>
      <p:sp>
        <p:nvSpPr>
          <p:cNvPr id="9" name="TextBox 8">
            <a:extLst>
              <a:ext uri="{FF2B5EF4-FFF2-40B4-BE49-F238E27FC236}">
                <a16:creationId xmlns="" xmlns:a16="http://schemas.microsoft.com/office/drawing/2014/main" id="{04A9EE26-F9B1-39CA-10FB-C015B4097250}"/>
              </a:ext>
            </a:extLst>
          </p:cNvPr>
          <p:cNvSpPr txBox="1"/>
          <p:nvPr/>
        </p:nvSpPr>
        <p:spPr>
          <a:xfrm>
            <a:off x="1123949" y="677169"/>
            <a:ext cx="4764881" cy="707886"/>
          </a:xfrm>
          <a:prstGeom prst="rect">
            <a:avLst/>
          </a:prstGeom>
          <a:noFill/>
        </p:spPr>
        <p:txBody>
          <a:bodyPr wrap="square">
            <a:spAutoFit/>
          </a:bodyPr>
          <a:lstStyle/>
          <a:p>
            <a:r>
              <a:rPr lang="en" sz="4000" dirty="0">
                <a:solidFill>
                  <a:schemeClr val="tx2"/>
                </a:solidFill>
                <a:latin typeface="Anton" pitchFamily="2" charset="0"/>
              </a:rPr>
              <a:t>FUTURE SCOPE</a:t>
            </a:r>
          </a:p>
        </p:txBody>
      </p:sp>
      <p:pic>
        <p:nvPicPr>
          <p:cNvPr id="10" name="Picture 9">
            <a:extLst>
              <a:ext uri="{FF2B5EF4-FFF2-40B4-BE49-F238E27FC236}">
                <a16:creationId xmlns="" xmlns:a16="http://schemas.microsoft.com/office/drawing/2014/main" id="{530E96BB-FF4F-B4F0-1E50-1DC404BC3B08}"/>
              </a:ext>
            </a:extLst>
          </p:cNvPr>
          <p:cNvPicPr>
            <a:picLocks noChangeAspect="1"/>
          </p:cNvPicPr>
          <p:nvPr/>
        </p:nvPicPr>
        <p:blipFill>
          <a:blip r:embed="rId4"/>
          <a:stretch>
            <a:fillRect/>
          </a:stretch>
        </p:blipFill>
        <p:spPr>
          <a:xfrm>
            <a:off x="5632173" y="125896"/>
            <a:ext cx="3393387" cy="4890052"/>
          </a:xfrm>
          <a:prstGeom prst="rect">
            <a:avLst/>
          </a:prstGeom>
        </p:spPr>
      </p:pic>
      <p:pic>
        <p:nvPicPr>
          <p:cNvPr id="12" name="Picture 11">
            <a:extLst>
              <a:ext uri="{FF2B5EF4-FFF2-40B4-BE49-F238E27FC236}">
                <a16:creationId xmlns="" xmlns:a16="http://schemas.microsoft.com/office/drawing/2014/main" id="{81D7D842-63F3-5E13-046C-78850F511634}"/>
              </a:ext>
            </a:extLst>
          </p:cNvPr>
          <p:cNvPicPr>
            <a:picLocks noChangeAspect="1"/>
          </p:cNvPicPr>
          <p:nvPr/>
        </p:nvPicPr>
        <p:blipFill>
          <a:blip r:embed="rId5"/>
          <a:stretch>
            <a:fillRect/>
          </a:stretch>
        </p:blipFill>
        <p:spPr>
          <a:xfrm>
            <a:off x="-2682" y="1501209"/>
            <a:ext cx="865707" cy="2042337"/>
          </a:xfrm>
          <a:prstGeom prst="rect">
            <a:avLst/>
          </a:prstGeom>
        </p:spPr>
      </p:pic>
    </p:spTree>
    <p:extLst>
      <p:ext uri="{BB962C8B-B14F-4D97-AF65-F5344CB8AC3E}">
        <p14:creationId xmlns="" xmlns:p14="http://schemas.microsoft.com/office/powerpoint/2010/main" val="209835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9654"/>
        <p:cNvGrpSpPr/>
        <p:nvPr/>
      </p:nvGrpSpPr>
      <p:grpSpPr>
        <a:xfrm>
          <a:off x="0" y="0"/>
          <a:ext cx="0" cy="0"/>
          <a:chOff x="0" y="0"/>
          <a:chExt cx="0" cy="0"/>
        </a:xfrm>
      </p:grpSpPr>
      <p:sp>
        <p:nvSpPr>
          <p:cNvPr id="9655" name="Google Shape;9655;p88"/>
          <p:cNvSpPr/>
          <p:nvPr/>
        </p:nvSpPr>
        <p:spPr>
          <a:xfrm rot="16200000">
            <a:off x="-589125" y="2140250"/>
            <a:ext cx="2041200" cy="863100"/>
          </a:xfrm>
          <a:prstGeom prst="rect">
            <a:avLst/>
          </a:prstGeom>
          <a:solidFill>
            <a:srgbClr val="763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kumimoji="0" lang="en" sz="1200" b="0" i="0" u="none" strike="noStrike" kern="0" cap="none" spc="0" normalizeH="0" baseline="0" noProof="0" dirty="0">
                <a:ln>
                  <a:noFill/>
                </a:ln>
                <a:solidFill>
                  <a:srgbClr val="FFFFFF"/>
                </a:solidFill>
                <a:effectLst/>
                <a:uLnTx/>
                <a:uFillTx/>
                <a:latin typeface="Anton"/>
                <a:cs typeface="Arial"/>
                <a:sym typeface="Anton"/>
              </a:rPr>
              <a:t>          ONLINE BOOK STORE</a:t>
            </a:r>
            <a:endParaRPr dirty="0"/>
          </a:p>
        </p:txBody>
      </p:sp>
      <p:sp>
        <p:nvSpPr>
          <p:cNvPr id="9657" name="Google Shape;9657;p88"/>
          <p:cNvSpPr/>
          <p:nvPr/>
        </p:nvSpPr>
        <p:spPr>
          <a:xfrm>
            <a:off x="2579300" y="1281000"/>
            <a:ext cx="1192500" cy="32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8"/>
          <p:cNvSpPr/>
          <p:nvPr/>
        </p:nvSpPr>
        <p:spPr>
          <a:xfrm>
            <a:off x="2245550" y="808200"/>
            <a:ext cx="525300" cy="525300"/>
          </a:xfrm>
          <a:prstGeom prst="rect">
            <a:avLst/>
          </a:prstGeom>
          <a:solidFill>
            <a:srgbClr val="763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88"/>
          <p:cNvSpPr/>
          <p:nvPr/>
        </p:nvSpPr>
        <p:spPr>
          <a:xfrm>
            <a:off x="5705950" y="1281000"/>
            <a:ext cx="1192500" cy="32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88"/>
          <p:cNvSpPr/>
          <p:nvPr/>
        </p:nvSpPr>
        <p:spPr>
          <a:xfrm>
            <a:off x="5372200" y="808200"/>
            <a:ext cx="525300" cy="525300"/>
          </a:xfrm>
          <a:prstGeom prst="rect">
            <a:avLst/>
          </a:prstGeom>
          <a:solidFill>
            <a:srgbClr val="763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8"/>
          <p:cNvSpPr/>
          <p:nvPr/>
        </p:nvSpPr>
        <p:spPr>
          <a:xfrm>
            <a:off x="5705950" y="3117975"/>
            <a:ext cx="1192500" cy="32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88"/>
          <p:cNvSpPr/>
          <p:nvPr/>
        </p:nvSpPr>
        <p:spPr>
          <a:xfrm>
            <a:off x="5372200" y="2645175"/>
            <a:ext cx="525300" cy="525300"/>
          </a:xfrm>
          <a:prstGeom prst="rect">
            <a:avLst/>
          </a:prstGeom>
          <a:solidFill>
            <a:srgbClr val="763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88"/>
          <p:cNvSpPr txBox="1"/>
          <p:nvPr/>
        </p:nvSpPr>
        <p:spPr>
          <a:xfrm>
            <a:off x="1955581" y="1755300"/>
            <a:ext cx="2437821" cy="640500"/>
          </a:xfrm>
          <a:prstGeom prst="rect">
            <a:avLst/>
          </a:prstGeom>
          <a:noFill/>
          <a:ln>
            <a:noFill/>
          </a:ln>
        </p:spPr>
        <p:txBody>
          <a:bodyPr spcFirstLastPara="1" wrap="square" lIns="0" tIns="6700" rIns="0" bIns="0" anchor="t" anchorCtr="0">
            <a:noAutofit/>
          </a:bodyPr>
          <a:lstStyle/>
          <a:p>
            <a:pPr algn="ctr"/>
            <a:r>
              <a:rPr lang="en-IN" sz="1200" b="1" u="sng" dirty="0">
                <a:solidFill>
                  <a:schemeClr val="tx2"/>
                </a:solidFill>
                <a:latin typeface="Bahnschrift" panose="020B0502040204020203" pitchFamily="34" charset="0"/>
              </a:rPr>
              <a:t>https://www.w3schools.com/java/java_intro.aspwww.wi kipedia.com </a:t>
            </a:r>
            <a:endParaRPr lang="en" sz="1200" b="1" u="sng" dirty="0">
              <a:solidFill>
                <a:schemeClr val="tx2"/>
              </a:solidFill>
              <a:latin typeface="Bahnschrift" panose="020B0502040204020203" pitchFamily="34" charset="0"/>
            </a:endParaRPr>
          </a:p>
          <a:p>
            <a:pPr marL="0" marR="0" lvl="0" indent="0" algn="ctr">
              <a:lnSpc>
                <a:spcPct val="100000"/>
              </a:lnSpc>
              <a:spcBef>
                <a:spcPts val="0"/>
              </a:spcBef>
              <a:spcAft>
                <a:spcPts val="0"/>
              </a:spcAft>
              <a:buNone/>
            </a:pPr>
            <a:endParaRPr lang="en" sz="900" u="sng" dirty="0">
              <a:solidFill>
                <a:schemeClr val="tx2"/>
              </a:solidFill>
              <a:latin typeface="Abel"/>
              <a:ea typeface="Abel"/>
              <a:cs typeface="Abel"/>
            </a:endParaRPr>
          </a:p>
        </p:txBody>
      </p:sp>
      <p:sp>
        <p:nvSpPr>
          <p:cNvPr id="9666" name="Google Shape;9666;p88"/>
          <p:cNvSpPr txBox="1"/>
          <p:nvPr/>
        </p:nvSpPr>
        <p:spPr>
          <a:xfrm>
            <a:off x="2691175" y="1333500"/>
            <a:ext cx="971068" cy="216997"/>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Clr>
                <a:srgbClr val="000000"/>
              </a:buClr>
              <a:buFont typeface="Arial"/>
              <a:buNone/>
            </a:pPr>
            <a:r>
              <a:rPr lang="en" sz="1200" dirty="0">
                <a:solidFill>
                  <a:schemeClr val="dk1"/>
                </a:solidFill>
                <a:latin typeface="Anton"/>
                <a:ea typeface="Anton"/>
                <a:cs typeface="Anton"/>
              </a:rPr>
              <a:t>W3SCHOOLS</a:t>
            </a:r>
          </a:p>
        </p:txBody>
      </p:sp>
      <p:sp>
        <p:nvSpPr>
          <p:cNvPr id="9667" name="Google Shape;9667;p88"/>
          <p:cNvSpPr txBox="1"/>
          <p:nvPr/>
        </p:nvSpPr>
        <p:spPr>
          <a:xfrm>
            <a:off x="5714600" y="1333500"/>
            <a:ext cx="1188707" cy="216997"/>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None/>
            </a:pPr>
            <a:r>
              <a:rPr lang="en" sz="1200" dirty="0">
                <a:solidFill>
                  <a:schemeClr val="dk1"/>
                </a:solidFill>
                <a:latin typeface="Anton"/>
                <a:ea typeface="Anton"/>
                <a:cs typeface="Anton"/>
              </a:rPr>
              <a:t>TUTORIALS POINT</a:t>
            </a:r>
          </a:p>
        </p:txBody>
      </p:sp>
      <p:sp>
        <p:nvSpPr>
          <p:cNvPr id="9669" name="Google Shape;9669;p88"/>
          <p:cNvSpPr txBox="1"/>
          <p:nvPr/>
        </p:nvSpPr>
        <p:spPr>
          <a:xfrm>
            <a:off x="5954175" y="3170475"/>
            <a:ext cx="696000" cy="2238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None/>
            </a:pPr>
            <a:r>
              <a:rPr lang="en" sz="1200" dirty="0">
                <a:solidFill>
                  <a:schemeClr val="dk1"/>
                </a:solidFill>
                <a:latin typeface="Anton"/>
                <a:ea typeface="Anton"/>
                <a:cs typeface="Anton"/>
              </a:rPr>
              <a:t>OpenAI</a:t>
            </a:r>
          </a:p>
        </p:txBody>
      </p:sp>
      <p:cxnSp>
        <p:nvCxnSpPr>
          <p:cNvPr id="9670" name="Google Shape;9670;p88"/>
          <p:cNvCxnSpPr>
            <a:stCxn id="9657" idx="3"/>
            <a:endCxn id="9667" idx="1"/>
          </p:cNvCxnSpPr>
          <p:nvPr/>
        </p:nvCxnSpPr>
        <p:spPr>
          <a:xfrm flipV="1">
            <a:off x="3771800" y="1441999"/>
            <a:ext cx="1942800" cy="3401"/>
          </a:xfrm>
          <a:prstGeom prst="straightConnector1">
            <a:avLst/>
          </a:prstGeom>
          <a:noFill/>
          <a:ln w="19050" cap="flat" cmpd="sng">
            <a:solidFill>
              <a:schemeClr val="lt2"/>
            </a:solidFill>
            <a:prstDash val="solid"/>
            <a:round/>
            <a:headEnd type="none" w="med" len="med"/>
            <a:tailEnd type="none" w="med" len="med"/>
          </a:ln>
        </p:spPr>
      </p:cxnSp>
      <p:cxnSp>
        <p:nvCxnSpPr>
          <p:cNvPr id="9672" name="Google Shape;9672;p88"/>
          <p:cNvCxnSpPr>
            <a:stCxn id="9659" idx="3"/>
            <a:endCxn id="9663" idx="3"/>
          </p:cNvCxnSpPr>
          <p:nvPr/>
        </p:nvCxnSpPr>
        <p:spPr>
          <a:xfrm>
            <a:off x="6898450" y="1445400"/>
            <a:ext cx="600" cy="1836900"/>
          </a:xfrm>
          <a:prstGeom prst="bentConnector3">
            <a:avLst>
              <a:gd name="adj1" fmla="val 123862500"/>
            </a:avLst>
          </a:prstGeom>
          <a:noFill/>
          <a:ln w="19050" cap="flat" cmpd="sng">
            <a:solidFill>
              <a:schemeClr val="lt2"/>
            </a:solidFill>
            <a:prstDash val="solid"/>
            <a:round/>
            <a:headEnd type="none" w="med" len="med"/>
            <a:tailEnd type="none" w="med" len="med"/>
          </a:ln>
        </p:spPr>
      </p:cxnSp>
      <p:sp>
        <p:nvSpPr>
          <p:cNvPr id="9673" name="Google Shape;9673;p88"/>
          <p:cNvSpPr txBox="1"/>
          <p:nvPr/>
        </p:nvSpPr>
        <p:spPr>
          <a:xfrm>
            <a:off x="5091203" y="1755300"/>
            <a:ext cx="2437821" cy="640500"/>
          </a:xfrm>
          <a:prstGeom prst="rect">
            <a:avLst/>
          </a:prstGeom>
          <a:noFill/>
          <a:ln>
            <a:noFill/>
          </a:ln>
        </p:spPr>
        <p:txBody>
          <a:bodyPr spcFirstLastPara="1" wrap="square" lIns="0" tIns="6700" rIns="0" bIns="0" anchor="t" anchorCtr="0">
            <a:noAutofit/>
          </a:bodyPr>
          <a:lstStyle/>
          <a:p>
            <a:pPr marL="0" marR="0" lvl="0" indent="0" algn="ctr">
              <a:lnSpc>
                <a:spcPct val="100000"/>
              </a:lnSpc>
              <a:spcBef>
                <a:spcPts val="0"/>
              </a:spcBef>
              <a:spcAft>
                <a:spcPts val="0"/>
              </a:spcAft>
              <a:buNone/>
            </a:pPr>
            <a:r>
              <a:rPr lang="en-IN" sz="1200" b="1" u="sng" dirty="0">
                <a:solidFill>
                  <a:schemeClr val="tx2"/>
                </a:solidFill>
                <a:latin typeface="Bahnschrift" panose="020B0502040204020203" pitchFamily="34" charset="0"/>
              </a:rPr>
              <a:t>https://www.tutorialspoint.com/java</a:t>
            </a:r>
            <a:endParaRPr lang="en-US" sz="1200" b="1" u="sng" dirty="0">
              <a:solidFill>
                <a:schemeClr val="tx2"/>
              </a:solidFill>
              <a:latin typeface="Bahnschrift" panose="020B0502040204020203" pitchFamily="34" charset="0"/>
            </a:endParaRPr>
          </a:p>
        </p:txBody>
      </p:sp>
      <p:sp>
        <p:nvSpPr>
          <p:cNvPr id="9675" name="Google Shape;9675;p88"/>
          <p:cNvSpPr txBox="1"/>
          <p:nvPr/>
        </p:nvSpPr>
        <p:spPr>
          <a:xfrm>
            <a:off x="5111613" y="3592275"/>
            <a:ext cx="2397000" cy="640500"/>
          </a:xfrm>
          <a:prstGeom prst="rect">
            <a:avLst/>
          </a:prstGeom>
          <a:noFill/>
          <a:ln>
            <a:noFill/>
          </a:ln>
        </p:spPr>
        <p:txBody>
          <a:bodyPr spcFirstLastPara="1" wrap="square" lIns="0" tIns="6700" rIns="0" bIns="0" anchor="t" anchorCtr="0">
            <a:noAutofit/>
          </a:bodyPr>
          <a:lstStyle/>
          <a:p>
            <a:pPr marL="0" marR="0" lvl="0" indent="0" algn="ctr">
              <a:lnSpc>
                <a:spcPct val="100000"/>
              </a:lnSpc>
              <a:spcBef>
                <a:spcPts val="0"/>
              </a:spcBef>
              <a:spcAft>
                <a:spcPts val="0"/>
              </a:spcAft>
              <a:buNone/>
            </a:pPr>
            <a:r>
              <a:rPr lang="en" sz="1200" b="1" u="sng" dirty="0">
                <a:solidFill>
                  <a:schemeClr val="lt2"/>
                </a:solidFill>
                <a:latin typeface="Bahnschrift"/>
                <a:ea typeface="Abel"/>
                <a:cs typeface="Abel"/>
                <a:sym typeface="Abel"/>
                <a:hlinkClick r:id="rId3">
                  <a:extLst>
                    <a:ext uri="{A12FA001-AC4F-418D-AE19-62706E023703}">
                      <ahyp:hlinkClr xmlns="" xmlns:ahyp="http://schemas.microsoft.com/office/drawing/2018/hyperlinkcolor" val="tx"/>
                    </a:ext>
                  </a:extLst>
                </a:hlinkClick>
              </a:rPr>
              <a:t>https://</a:t>
            </a:r>
            <a:r>
              <a:rPr lang="en" sz="1200" b="1" u="sng" dirty="0">
                <a:solidFill>
                  <a:schemeClr val="lt2"/>
                </a:solidFill>
                <a:latin typeface="Bahnschrift"/>
                <a:ea typeface="Abel"/>
                <a:cs typeface="Abel"/>
                <a:sym typeface="Abel"/>
              </a:rPr>
              <a:t>chat.openai.com</a:t>
            </a:r>
            <a:endParaRPr lang="en" sz="1200" b="1" u="sng">
              <a:solidFill>
                <a:schemeClr val="lt2"/>
              </a:solidFill>
              <a:latin typeface="Bahnschrift"/>
            </a:endParaRPr>
          </a:p>
        </p:txBody>
      </p:sp>
      <p:sp>
        <p:nvSpPr>
          <p:cNvPr id="9676" name="Google Shape;9676;p88"/>
          <p:cNvSpPr txBox="1"/>
          <p:nvPr/>
        </p:nvSpPr>
        <p:spPr>
          <a:xfrm>
            <a:off x="2087301" y="958950"/>
            <a:ext cx="841800" cy="2238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Clr>
                <a:srgbClr val="000000"/>
              </a:buClr>
              <a:buFont typeface="Arial"/>
              <a:buNone/>
            </a:pPr>
            <a:r>
              <a:rPr lang="en">
                <a:solidFill>
                  <a:schemeClr val="lt2"/>
                </a:solidFill>
                <a:latin typeface="Anton"/>
                <a:ea typeface="Anton"/>
                <a:cs typeface="Anton"/>
                <a:sym typeface="Anton"/>
              </a:rPr>
              <a:t>01</a:t>
            </a:r>
            <a:endParaRPr>
              <a:solidFill>
                <a:schemeClr val="lt2"/>
              </a:solidFill>
              <a:latin typeface="Anton"/>
              <a:ea typeface="Anton"/>
              <a:cs typeface="Anton"/>
              <a:sym typeface="Anton"/>
            </a:endParaRPr>
          </a:p>
        </p:txBody>
      </p:sp>
      <p:sp>
        <p:nvSpPr>
          <p:cNvPr id="9677" name="Google Shape;9677;p88"/>
          <p:cNvSpPr txBox="1"/>
          <p:nvPr/>
        </p:nvSpPr>
        <p:spPr>
          <a:xfrm>
            <a:off x="5213951" y="958950"/>
            <a:ext cx="841800" cy="2238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Clr>
                <a:srgbClr val="000000"/>
              </a:buClr>
              <a:buFont typeface="Arial"/>
              <a:buNone/>
            </a:pPr>
            <a:r>
              <a:rPr lang="en">
                <a:solidFill>
                  <a:schemeClr val="lt2"/>
                </a:solidFill>
                <a:latin typeface="Anton"/>
                <a:ea typeface="Anton"/>
                <a:cs typeface="Anton"/>
                <a:sym typeface="Anton"/>
              </a:rPr>
              <a:t>02</a:t>
            </a:r>
            <a:endParaRPr>
              <a:solidFill>
                <a:schemeClr val="lt2"/>
              </a:solidFill>
              <a:latin typeface="Anton"/>
              <a:ea typeface="Anton"/>
              <a:cs typeface="Anton"/>
              <a:sym typeface="Anton"/>
            </a:endParaRPr>
          </a:p>
        </p:txBody>
      </p:sp>
      <p:sp>
        <p:nvSpPr>
          <p:cNvPr id="9678" name="Google Shape;9678;p88"/>
          <p:cNvSpPr txBox="1"/>
          <p:nvPr/>
        </p:nvSpPr>
        <p:spPr>
          <a:xfrm>
            <a:off x="2087301" y="2795925"/>
            <a:ext cx="841800" cy="2238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Clr>
                <a:srgbClr val="000000"/>
              </a:buClr>
              <a:buFont typeface="Arial"/>
              <a:buNone/>
            </a:pPr>
            <a:endParaRPr dirty="0">
              <a:solidFill>
                <a:schemeClr val="lt2"/>
              </a:solidFill>
              <a:latin typeface="Anton"/>
              <a:ea typeface="Anton"/>
              <a:cs typeface="Anton"/>
              <a:sym typeface="Anton"/>
            </a:endParaRPr>
          </a:p>
        </p:txBody>
      </p:sp>
      <p:sp>
        <p:nvSpPr>
          <p:cNvPr id="9679" name="Google Shape;9679;p88"/>
          <p:cNvSpPr txBox="1"/>
          <p:nvPr/>
        </p:nvSpPr>
        <p:spPr>
          <a:xfrm>
            <a:off x="5213951" y="2795925"/>
            <a:ext cx="841800" cy="2238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Clr>
                <a:srgbClr val="000000"/>
              </a:buClr>
              <a:buFont typeface="Arial"/>
              <a:buNone/>
            </a:pPr>
            <a:r>
              <a:rPr lang="en">
                <a:solidFill>
                  <a:schemeClr val="lt2"/>
                </a:solidFill>
                <a:latin typeface="Anton"/>
                <a:ea typeface="Anton"/>
                <a:cs typeface="Anton"/>
                <a:sym typeface="Anton"/>
              </a:rPr>
              <a:t>03</a:t>
            </a:r>
            <a:endParaRPr>
              <a:solidFill>
                <a:schemeClr val="lt2"/>
              </a:solidFill>
              <a:latin typeface="Anton"/>
              <a:ea typeface="Anton"/>
              <a:cs typeface="Anton"/>
              <a:sym typeface="Anton"/>
            </a:endParaRPr>
          </a:p>
        </p:txBody>
      </p:sp>
      <p:sp>
        <p:nvSpPr>
          <p:cNvPr id="3" name="Google Shape;8978;p71">
            <a:extLst>
              <a:ext uri="{FF2B5EF4-FFF2-40B4-BE49-F238E27FC236}">
                <a16:creationId xmlns="" xmlns:a16="http://schemas.microsoft.com/office/drawing/2014/main" id="{3C51AEA6-44CD-C242-3BE7-D93B554D6E14}"/>
              </a:ext>
            </a:extLst>
          </p:cNvPr>
          <p:cNvSpPr txBox="1">
            <a:spLocks/>
          </p:cNvSpPr>
          <p:nvPr/>
        </p:nvSpPr>
        <p:spPr>
          <a:xfrm>
            <a:off x="2704675" y="4233351"/>
            <a:ext cx="4087381"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800"/>
              <a:buFont typeface="Anton"/>
              <a:buNone/>
              <a:defRPr sz="12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 sz="2800" dirty="0">
                <a:solidFill>
                  <a:schemeClr val="tx2"/>
                </a:solidFill>
              </a:rPr>
              <a:t>BIBLIOGRAPHY</a:t>
            </a:r>
            <a:endParaRPr lang="en-US" dirty="0"/>
          </a:p>
        </p:txBody>
      </p:sp>
      <p:sp>
        <p:nvSpPr>
          <p:cNvPr id="2" name="Google Shape;1934;p40">
            <a:extLst>
              <a:ext uri="{FF2B5EF4-FFF2-40B4-BE49-F238E27FC236}">
                <a16:creationId xmlns="" xmlns:a16="http://schemas.microsoft.com/office/drawing/2014/main" id="{E286F934-139B-9459-F8E8-6545710EF08D}"/>
              </a:ext>
            </a:extLst>
          </p:cNvPr>
          <p:cNvSpPr/>
          <p:nvPr/>
        </p:nvSpPr>
        <p:spPr>
          <a:xfrm rot="16200000">
            <a:off x="-593983" y="2139547"/>
            <a:ext cx="2041200" cy="863100"/>
          </a:xfrm>
          <a:prstGeom prst="rect">
            <a:avLst/>
          </a:prstGeom>
          <a:solidFill>
            <a:srgbClr val="763FFF"/>
          </a:solidFill>
          <a:ln>
            <a:noFill/>
          </a:ln>
        </p:spPr>
        <p:txBody>
          <a:bodyPr spcFirstLastPara="1" wrap="square" lIns="91425" tIns="91425" rIns="91425" bIns="91425" anchor="ctr" anchorCtr="0">
            <a:noAutofit/>
          </a:bodyPr>
          <a:lstStyle/>
          <a:p>
            <a:pPr lvl="0"/>
            <a:r>
              <a:rPr lang="en" sz="1200" dirty="0">
                <a:solidFill>
                  <a:srgbClr val="FFFFFF"/>
                </a:solidFill>
                <a:latin typeface="Anton"/>
                <a:sym typeface="Anton"/>
              </a:rPr>
              <a:t> </a:t>
            </a:r>
            <a:r>
              <a:rPr lang="en-IN" sz="1200" dirty="0">
                <a:solidFill>
                  <a:srgbClr val="FFFFFF"/>
                </a:solidFill>
                <a:latin typeface="Anton"/>
                <a:sym typeface="Anton"/>
              </a:rPr>
              <a:t>WEDDING  PLAN  MANAGEMENT </a:t>
            </a:r>
            <a:r>
              <a:rPr lang="en" sz="1200" dirty="0">
                <a:solidFill>
                  <a:srgbClr val="FFFFFF"/>
                </a:solidFill>
                <a:latin typeface="Anton"/>
                <a:sym typeface="Anton"/>
              </a:rPr>
              <a: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9922"/>
        <p:cNvGrpSpPr/>
        <p:nvPr/>
      </p:nvGrpSpPr>
      <p:grpSpPr>
        <a:xfrm>
          <a:off x="0" y="0"/>
          <a:ext cx="0" cy="0"/>
          <a:chOff x="0" y="0"/>
          <a:chExt cx="0" cy="0"/>
        </a:xfrm>
      </p:grpSpPr>
      <p:sp>
        <p:nvSpPr>
          <p:cNvPr id="9924" name="Google Shape;9924;p99"/>
          <p:cNvSpPr/>
          <p:nvPr/>
        </p:nvSpPr>
        <p:spPr>
          <a:xfrm rot="5400000">
            <a:off x="-589125" y="2140250"/>
            <a:ext cx="2041200" cy="863100"/>
          </a:xfrm>
          <a:prstGeom prst="rect">
            <a:avLst/>
          </a:prstGeom>
          <a:solidFill>
            <a:srgbClr val="763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99"/>
          <p:cNvSpPr txBox="1">
            <a:spLocks noGrp="1"/>
          </p:cNvSpPr>
          <p:nvPr>
            <p:ph type="ctrTitle"/>
          </p:nvPr>
        </p:nvSpPr>
        <p:spPr>
          <a:xfrm>
            <a:off x="1710975" y="1513101"/>
            <a:ext cx="2980500" cy="20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2"/>
                </a:solidFill>
              </a:rPr>
              <a:t>THANKS!</a:t>
            </a:r>
            <a:endParaRPr dirty="0">
              <a:solidFill>
                <a:schemeClr val="tx2"/>
              </a:solidFill>
            </a:endParaRPr>
          </a:p>
        </p:txBody>
      </p:sp>
      <p:cxnSp>
        <p:nvCxnSpPr>
          <p:cNvPr id="9927" name="Google Shape;9927;p99"/>
          <p:cNvCxnSpPr/>
          <p:nvPr/>
        </p:nvCxnSpPr>
        <p:spPr>
          <a:xfrm>
            <a:off x="1358775" y="1539100"/>
            <a:ext cx="0" cy="2052600"/>
          </a:xfrm>
          <a:prstGeom prst="straightConnector1">
            <a:avLst/>
          </a:prstGeom>
          <a:noFill/>
          <a:ln w="19050" cap="flat" cmpd="sng">
            <a:solidFill>
              <a:schemeClr val="lt2"/>
            </a:solidFill>
            <a:prstDash val="solid"/>
            <a:round/>
            <a:headEnd type="none" w="med" len="med"/>
            <a:tailEnd type="none" w="med" len="med"/>
          </a:ln>
        </p:spPr>
      </p:cxnSp>
      <p:cxnSp>
        <p:nvCxnSpPr>
          <p:cNvPr id="9928" name="Google Shape;9928;p99"/>
          <p:cNvCxnSpPr/>
          <p:nvPr/>
        </p:nvCxnSpPr>
        <p:spPr>
          <a:xfrm>
            <a:off x="1249475" y="1539100"/>
            <a:ext cx="0" cy="2052600"/>
          </a:xfrm>
          <a:prstGeom prst="straightConnector1">
            <a:avLst/>
          </a:prstGeom>
          <a:noFill/>
          <a:ln w="19050" cap="flat" cmpd="sng">
            <a:solidFill>
              <a:schemeClr val="lt2"/>
            </a:solidFill>
            <a:prstDash val="solid"/>
            <a:round/>
            <a:headEnd type="none" w="med" len="med"/>
            <a:tailEnd type="none" w="med" len="med"/>
          </a:ln>
        </p:spPr>
      </p:cxnSp>
      <p:sp>
        <p:nvSpPr>
          <p:cNvPr id="9929" name="Google Shape;9929;p99"/>
          <p:cNvSpPr/>
          <p:nvPr/>
        </p:nvSpPr>
        <p:spPr>
          <a:xfrm>
            <a:off x="1854524" y="2919814"/>
            <a:ext cx="260586" cy="260874"/>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002060"/>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0" name="Google Shape;9930;p99"/>
          <p:cNvGrpSpPr/>
          <p:nvPr/>
        </p:nvGrpSpPr>
        <p:grpSpPr>
          <a:xfrm>
            <a:off x="2193483" y="2919995"/>
            <a:ext cx="260891" cy="260603"/>
            <a:chOff x="3303268" y="3817349"/>
            <a:chExt cx="346056" cy="345674"/>
          </a:xfrm>
          <a:solidFill>
            <a:schemeClr val="bg2">
              <a:lumMod val="75000"/>
            </a:schemeClr>
          </a:solidFill>
        </p:grpSpPr>
        <p:sp>
          <p:nvSpPr>
            <p:cNvPr id="9931" name="Google Shape;9931;p9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grp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9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grp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9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grp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9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grp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99"/>
          <p:cNvGrpSpPr/>
          <p:nvPr/>
        </p:nvGrpSpPr>
        <p:grpSpPr>
          <a:xfrm>
            <a:off x="2532052" y="2919995"/>
            <a:ext cx="260891" cy="260603"/>
            <a:chOff x="3752358" y="3817349"/>
            <a:chExt cx="346056" cy="345674"/>
          </a:xfrm>
          <a:solidFill>
            <a:schemeClr val="accent1">
              <a:lumMod val="10000"/>
              <a:lumOff val="90000"/>
            </a:schemeClr>
          </a:solidFill>
        </p:grpSpPr>
        <p:sp>
          <p:nvSpPr>
            <p:cNvPr id="9936" name="Google Shape;9936;p99"/>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grpFill/>
            <a:ln>
              <a:solidFill>
                <a:schemeClr val="accent5">
                  <a:lumMod val="75000"/>
                  <a:lumOff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99"/>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grpFill/>
            <a:ln>
              <a:solidFill>
                <a:schemeClr val="accent5">
                  <a:lumMod val="75000"/>
                  <a:lumOff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99"/>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grpFill/>
            <a:ln>
              <a:solidFill>
                <a:schemeClr val="accent5">
                  <a:lumMod val="75000"/>
                  <a:lumOff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99"/>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grpFill/>
            <a:ln>
              <a:solidFill>
                <a:schemeClr val="accent5">
                  <a:lumMod val="75000"/>
                  <a:lumOff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0" name="Google Shape;9940;p99"/>
          <p:cNvGrpSpPr/>
          <p:nvPr/>
        </p:nvGrpSpPr>
        <p:grpSpPr>
          <a:xfrm>
            <a:off x="2870621" y="2919995"/>
            <a:ext cx="260867" cy="260603"/>
            <a:chOff x="4201447" y="3817349"/>
            <a:chExt cx="346024" cy="345674"/>
          </a:xfrm>
          <a:solidFill>
            <a:schemeClr val="accent1">
              <a:lumMod val="10000"/>
              <a:lumOff val="90000"/>
            </a:schemeClr>
          </a:solidFill>
        </p:grpSpPr>
        <p:sp>
          <p:nvSpPr>
            <p:cNvPr id="9941" name="Google Shape;9941;p99"/>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grpFill/>
            <a:ln>
              <a:solidFill>
                <a:schemeClr val="accent5">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99"/>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grpFill/>
            <a:ln>
              <a:solidFill>
                <a:schemeClr val="accent5">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 xmlns:a16="http://schemas.microsoft.com/office/drawing/2014/main" id="{E23193BC-06FA-BC18-619C-5912A02482D1}"/>
              </a:ext>
            </a:extLst>
          </p:cNvPr>
          <p:cNvPicPr>
            <a:picLocks noChangeAspect="1"/>
          </p:cNvPicPr>
          <p:nvPr/>
        </p:nvPicPr>
        <p:blipFill>
          <a:blip r:embed="rId3"/>
          <a:stretch>
            <a:fillRect/>
          </a:stretch>
        </p:blipFill>
        <p:spPr>
          <a:xfrm>
            <a:off x="-5840" y="0"/>
            <a:ext cx="9144000" cy="5143500"/>
          </a:xfrm>
          <a:prstGeom prst="rect">
            <a:avLst/>
          </a:prstGeom>
        </p:spPr>
      </p:pic>
      <p:sp>
        <p:nvSpPr>
          <p:cNvPr id="4" name="Google Shape;9924;p99">
            <a:extLst>
              <a:ext uri="{FF2B5EF4-FFF2-40B4-BE49-F238E27FC236}">
                <a16:creationId xmlns="" xmlns:a16="http://schemas.microsoft.com/office/drawing/2014/main" id="{60CF59A0-996B-5D70-8537-D1EE33B05D57}"/>
              </a:ext>
            </a:extLst>
          </p:cNvPr>
          <p:cNvSpPr/>
          <p:nvPr/>
        </p:nvSpPr>
        <p:spPr>
          <a:xfrm rot="5400000">
            <a:off x="-601123" y="2102151"/>
            <a:ext cx="2041200" cy="863100"/>
          </a:xfrm>
          <a:prstGeom prst="rect">
            <a:avLst/>
          </a:prstGeom>
          <a:solidFill>
            <a:srgbClr val="763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9927;p99">
            <a:extLst>
              <a:ext uri="{FF2B5EF4-FFF2-40B4-BE49-F238E27FC236}">
                <a16:creationId xmlns="" xmlns:a16="http://schemas.microsoft.com/office/drawing/2014/main" id="{54763B35-C295-3395-2910-999B9E2A1F45}"/>
              </a:ext>
            </a:extLst>
          </p:cNvPr>
          <p:cNvCxnSpPr/>
          <p:nvPr/>
        </p:nvCxnSpPr>
        <p:spPr>
          <a:xfrm>
            <a:off x="1283033" y="1513101"/>
            <a:ext cx="0" cy="2052600"/>
          </a:xfrm>
          <a:prstGeom prst="straightConnector1">
            <a:avLst/>
          </a:prstGeom>
          <a:noFill/>
          <a:ln w="19050" cap="flat" cmpd="sng">
            <a:solidFill>
              <a:schemeClr val="lt2"/>
            </a:solidFill>
            <a:prstDash val="solid"/>
            <a:round/>
            <a:headEnd type="none" w="med" len="med"/>
            <a:tailEnd type="none" w="med" len="med"/>
          </a:ln>
        </p:spPr>
      </p:cxnSp>
      <p:cxnSp>
        <p:nvCxnSpPr>
          <p:cNvPr id="6" name="Google Shape;9928;p99">
            <a:extLst>
              <a:ext uri="{FF2B5EF4-FFF2-40B4-BE49-F238E27FC236}">
                <a16:creationId xmlns="" xmlns:a16="http://schemas.microsoft.com/office/drawing/2014/main" id="{11F5BBE9-F615-7BC7-9C19-C67D773032AD}"/>
              </a:ext>
            </a:extLst>
          </p:cNvPr>
          <p:cNvCxnSpPr/>
          <p:nvPr/>
        </p:nvCxnSpPr>
        <p:spPr>
          <a:xfrm>
            <a:off x="1173733" y="1513101"/>
            <a:ext cx="0" cy="2052600"/>
          </a:xfrm>
          <a:prstGeom prst="straightConnector1">
            <a:avLst/>
          </a:prstGeom>
          <a:noFill/>
          <a:ln w="19050" cap="flat" cmpd="sng">
            <a:solidFill>
              <a:schemeClr val="lt2"/>
            </a:solidFill>
            <a:prstDash val="solid"/>
            <a:round/>
            <a:headEnd type="none" w="med" len="med"/>
            <a:tailEnd type="none" w="med" len="med"/>
          </a:ln>
        </p:spPr>
      </p:cxnSp>
      <p:sp>
        <p:nvSpPr>
          <p:cNvPr id="10" name="TextBox 9">
            <a:extLst>
              <a:ext uri="{FF2B5EF4-FFF2-40B4-BE49-F238E27FC236}">
                <a16:creationId xmlns="" xmlns:a16="http://schemas.microsoft.com/office/drawing/2014/main" id="{54301D64-D2EE-3786-85AD-71D190D1BFB4}"/>
              </a:ext>
            </a:extLst>
          </p:cNvPr>
          <p:cNvSpPr txBox="1"/>
          <p:nvPr/>
        </p:nvSpPr>
        <p:spPr>
          <a:xfrm>
            <a:off x="1450823" y="1752288"/>
            <a:ext cx="4578626"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5400" b="0" i="0" u="none" strike="noStrike" kern="0" cap="none" spc="0" normalizeH="0" baseline="0" noProof="0" dirty="0">
                <a:ln>
                  <a:noFill/>
                </a:ln>
                <a:solidFill>
                  <a:srgbClr val="FFFFFF"/>
                </a:solidFill>
                <a:effectLst/>
                <a:uLnTx/>
                <a:uFillTx/>
                <a:latin typeface="Anton"/>
                <a:ea typeface="+mn-ea"/>
                <a:cs typeface="+mn-cs"/>
                <a:sym typeface="Anton"/>
              </a:rPr>
              <a:t>THANKS!</a:t>
            </a:r>
            <a:endParaRPr kumimoji="0" lang="en-IN" sz="20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1" name="Google Shape;9929;p99">
            <a:extLst>
              <a:ext uri="{FF2B5EF4-FFF2-40B4-BE49-F238E27FC236}">
                <a16:creationId xmlns="" xmlns:a16="http://schemas.microsoft.com/office/drawing/2014/main" id="{456919E4-1393-0884-A9F8-25F93344A4CB}"/>
              </a:ext>
            </a:extLst>
          </p:cNvPr>
          <p:cNvSpPr/>
          <p:nvPr/>
        </p:nvSpPr>
        <p:spPr>
          <a:xfrm>
            <a:off x="1636883" y="2675618"/>
            <a:ext cx="297600" cy="310102"/>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002060"/>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0080"/>
              </a:highlight>
            </a:endParaRPr>
          </a:p>
        </p:txBody>
      </p:sp>
      <p:pic>
        <p:nvPicPr>
          <p:cNvPr id="13" name="Picture 12">
            <a:extLst>
              <a:ext uri="{FF2B5EF4-FFF2-40B4-BE49-F238E27FC236}">
                <a16:creationId xmlns="" xmlns:a16="http://schemas.microsoft.com/office/drawing/2014/main" id="{BBEBC76E-08B1-84C2-F6B2-B60426EFF5F0}"/>
              </a:ext>
            </a:extLst>
          </p:cNvPr>
          <p:cNvPicPr>
            <a:picLocks noChangeAspect="1"/>
          </p:cNvPicPr>
          <p:nvPr/>
        </p:nvPicPr>
        <p:blipFill>
          <a:blip r:embed="rId4"/>
          <a:stretch>
            <a:fillRect/>
          </a:stretch>
        </p:blipFill>
        <p:spPr>
          <a:xfrm>
            <a:off x="2058894" y="2671962"/>
            <a:ext cx="312883" cy="312883"/>
          </a:xfrm>
          <a:prstGeom prst="rect">
            <a:avLst/>
          </a:prstGeom>
        </p:spPr>
      </p:pic>
      <p:pic>
        <p:nvPicPr>
          <p:cNvPr id="15" name="Picture 14">
            <a:extLst>
              <a:ext uri="{FF2B5EF4-FFF2-40B4-BE49-F238E27FC236}">
                <a16:creationId xmlns="" xmlns:a16="http://schemas.microsoft.com/office/drawing/2014/main" id="{F0324A9A-B971-F954-3979-D62DFF4E2D6E}"/>
              </a:ext>
            </a:extLst>
          </p:cNvPr>
          <p:cNvPicPr>
            <a:picLocks noChangeAspect="1"/>
          </p:cNvPicPr>
          <p:nvPr/>
        </p:nvPicPr>
        <p:blipFill>
          <a:blip r:embed="rId5"/>
          <a:stretch>
            <a:fillRect/>
          </a:stretch>
        </p:blipFill>
        <p:spPr>
          <a:xfrm>
            <a:off x="2496977" y="2679112"/>
            <a:ext cx="300499" cy="300499"/>
          </a:xfrm>
          <a:prstGeom prst="rect">
            <a:avLst/>
          </a:prstGeom>
        </p:spPr>
      </p:pic>
      <p:pic>
        <p:nvPicPr>
          <p:cNvPr id="17" name="Picture 16">
            <a:extLst>
              <a:ext uri="{FF2B5EF4-FFF2-40B4-BE49-F238E27FC236}">
                <a16:creationId xmlns="" xmlns:a16="http://schemas.microsoft.com/office/drawing/2014/main" id="{4991F6F4-4B09-1E20-872B-ADF740E5274E}"/>
              </a:ext>
            </a:extLst>
          </p:cNvPr>
          <p:cNvPicPr>
            <a:picLocks noChangeAspect="1"/>
          </p:cNvPicPr>
          <p:nvPr/>
        </p:nvPicPr>
        <p:blipFill>
          <a:blip r:embed="rId6"/>
          <a:stretch>
            <a:fillRect/>
          </a:stretch>
        </p:blipFill>
        <p:spPr>
          <a:xfrm>
            <a:off x="2941330" y="2670223"/>
            <a:ext cx="307176" cy="300499"/>
          </a:xfrm>
          <a:prstGeom prst="rect">
            <a:avLst/>
          </a:prstGeom>
        </p:spPr>
      </p:pic>
    </p:spTree>
    <p:extLst>
      <p:ext uri="{BB962C8B-B14F-4D97-AF65-F5344CB8AC3E}">
        <p14:creationId xmlns="" xmlns:p14="http://schemas.microsoft.com/office/powerpoint/2010/main" val="397169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8910"/>
        <p:cNvGrpSpPr/>
        <p:nvPr/>
      </p:nvGrpSpPr>
      <p:grpSpPr>
        <a:xfrm>
          <a:off x="0" y="0"/>
          <a:ext cx="0" cy="0"/>
          <a:chOff x="0" y="0"/>
          <a:chExt cx="0" cy="0"/>
        </a:xfrm>
      </p:grpSpPr>
      <p:sp>
        <p:nvSpPr>
          <p:cNvPr id="8911" name="Google Shape;8911;p69"/>
          <p:cNvSpPr/>
          <p:nvPr/>
        </p:nvSpPr>
        <p:spPr>
          <a:xfrm>
            <a:off x="2245596" y="1857400"/>
            <a:ext cx="1529151" cy="1528113"/>
          </a:xfrm>
          <a:prstGeom prst="donut">
            <a:avLst>
              <a:gd name="adj" fmla="val 7648"/>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9"/>
          <p:cNvSpPr/>
          <p:nvPr/>
        </p:nvSpPr>
        <p:spPr>
          <a:xfrm>
            <a:off x="2004458" y="1616181"/>
            <a:ext cx="2010838" cy="2010838"/>
          </a:xfrm>
          <a:prstGeom prst="donut">
            <a:avLst>
              <a:gd name="adj" fmla="val 5814"/>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69"/>
          <p:cNvSpPr/>
          <p:nvPr/>
        </p:nvSpPr>
        <p:spPr>
          <a:xfrm>
            <a:off x="1770211" y="1381907"/>
            <a:ext cx="2480069" cy="2480069"/>
          </a:xfrm>
          <a:prstGeom prst="donut">
            <a:avLst>
              <a:gd name="adj" fmla="val 4716"/>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69"/>
          <p:cNvSpPr/>
          <p:nvPr/>
        </p:nvSpPr>
        <p:spPr>
          <a:xfrm rot="-3809958">
            <a:off x="1772061" y="1382015"/>
            <a:ext cx="2480086" cy="2480086"/>
          </a:xfrm>
          <a:prstGeom prst="blockArc">
            <a:avLst>
              <a:gd name="adj1" fmla="val 4883803"/>
              <a:gd name="adj2" fmla="val 19995741"/>
              <a:gd name="adj3" fmla="val 4692"/>
            </a:avLst>
          </a:prstGeom>
          <a:solidFill>
            <a:srgbClr val="763FFF"/>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69"/>
          <p:cNvSpPr/>
          <p:nvPr/>
        </p:nvSpPr>
        <p:spPr>
          <a:xfrm rot="-3905947">
            <a:off x="2007383" y="1617956"/>
            <a:ext cx="2004989" cy="2007000"/>
          </a:xfrm>
          <a:prstGeom prst="blockArc">
            <a:avLst>
              <a:gd name="adj1" fmla="val 3085776"/>
              <a:gd name="adj2" fmla="val 20100839"/>
              <a:gd name="adj3" fmla="val 5564"/>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69"/>
          <p:cNvSpPr/>
          <p:nvPr/>
        </p:nvSpPr>
        <p:spPr>
          <a:xfrm rot="-4222340">
            <a:off x="2248189" y="1856556"/>
            <a:ext cx="1529799" cy="1529799"/>
          </a:xfrm>
          <a:prstGeom prst="blockArc">
            <a:avLst>
              <a:gd name="adj1" fmla="val 8112611"/>
              <a:gd name="adj2" fmla="val 20414899"/>
              <a:gd name="adj3" fmla="val 76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9"/>
          <p:cNvSpPr/>
          <p:nvPr/>
        </p:nvSpPr>
        <p:spPr>
          <a:xfrm>
            <a:off x="6110350" y="0"/>
            <a:ext cx="2313600" cy="514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8" name="Google Shape;8918;p69"/>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69"/>
          <p:cNvSpPr/>
          <p:nvPr/>
        </p:nvSpPr>
        <p:spPr>
          <a:xfrm rot="5400000">
            <a:off x="5734013" y="3395700"/>
            <a:ext cx="743700" cy="146400"/>
          </a:xfrm>
          <a:prstGeom prst="rect">
            <a:avLst/>
          </a:prstGeom>
          <a:solidFill>
            <a:srgbClr val="763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69"/>
          <p:cNvSpPr/>
          <p:nvPr/>
        </p:nvSpPr>
        <p:spPr>
          <a:xfrm rot="5400000">
            <a:off x="5734013" y="2498600"/>
            <a:ext cx="743700" cy="146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9"/>
          <p:cNvSpPr/>
          <p:nvPr/>
        </p:nvSpPr>
        <p:spPr>
          <a:xfrm rot="5400000">
            <a:off x="5734013" y="1601500"/>
            <a:ext cx="743700" cy="1464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 xmlns:a16="http://schemas.microsoft.com/office/drawing/2014/main" id="{F8599E99-01C6-AF02-95E2-A893BC347FD2}"/>
              </a:ext>
            </a:extLst>
          </p:cNvPr>
          <p:cNvSpPr txBox="1"/>
          <p:nvPr/>
        </p:nvSpPr>
        <p:spPr>
          <a:xfrm>
            <a:off x="6389897" y="146634"/>
            <a:ext cx="174833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dirty="0">
                <a:solidFill>
                  <a:schemeClr val="tx1"/>
                </a:solidFill>
                <a:latin typeface="Anton"/>
              </a:rPr>
              <a:t>GOAL</a:t>
            </a:r>
            <a:endParaRPr lang="en-US" sz="6000">
              <a:solidFill>
                <a:schemeClr val="tx1"/>
              </a:solidFill>
            </a:endParaRPr>
          </a:p>
        </p:txBody>
      </p:sp>
      <p:sp>
        <p:nvSpPr>
          <p:cNvPr id="3" name="TextBox 2">
            <a:extLst>
              <a:ext uri="{FF2B5EF4-FFF2-40B4-BE49-F238E27FC236}">
                <a16:creationId xmlns="" xmlns:a16="http://schemas.microsoft.com/office/drawing/2014/main" id="{14BE920D-D788-3B5C-E204-038E31900569}"/>
              </a:ext>
            </a:extLst>
          </p:cNvPr>
          <p:cNvSpPr txBox="1"/>
          <p:nvPr/>
        </p:nvSpPr>
        <p:spPr>
          <a:xfrm>
            <a:off x="6455694" y="773005"/>
            <a:ext cx="1682541"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b="1" dirty="0">
              <a:solidFill>
                <a:schemeClr val="tx1"/>
              </a:solidFill>
              <a:latin typeface="Abel" panose="02000506030000020004" pitchFamily="2" charset="0"/>
            </a:endParaRPr>
          </a:p>
          <a:p>
            <a:pPr algn="just"/>
            <a:r>
              <a:rPr lang="en-US" b="1" dirty="0">
                <a:solidFill>
                  <a:schemeClr val="tx1"/>
                </a:solidFill>
                <a:latin typeface="Abel" panose="02000506030000020004" pitchFamily="2" charset="0"/>
              </a:rPr>
              <a:t>The goal of a wedding plan management website is to provide couples with a centralized, user-friendly platform to efficiently organize, plan, and manage their wedding. This includes tools for budget tracking, guest management, vendor coordination, task organization, and providing inspiration, all while ensuring privacy and mobile accessibility.</a:t>
            </a:r>
          </a:p>
        </p:txBody>
      </p:sp>
      <p:sp>
        <p:nvSpPr>
          <p:cNvPr id="6" name="Google Shape;1934;p40">
            <a:extLst>
              <a:ext uri="{FF2B5EF4-FFF2-40B4-BE49-F238E27FC236}">
                <a16:creationId xmlns="" xmlns:a16="http://schemas.microsoft.com/office/drawing/2014/main" id="{735C74CE-D373-638B-6EB5-D647B4556A0E}"/>
              </a:ext>
            </a:extLst>
          </p:cNvPr>
          <p:cNvSpPr/>
          <p:nvPr/>
        </p:nvSpPr>
        <p:spPr>
          <a:xfrm rot="16200000">
            <a:off x="-589125" y="2140250"/>
            <a:ext cx="2041200" cy="863100"/>
          </a:xfrm>
          <a:prstGeom prst="rect">
            <a:avLst/>
          </a:prstGeom>
          <a:solidFill>
            <a:srgbClr val="763FFF"/>
          </a:solidFill>
          <a:ln>
            <a:noFill/>
          </a:ln>
        </p:spPr>
        <p:txBody>
          <a:bodyPr spcFirstLastPara="1" wrap="square" lIns="91425" tIns="91425" rIns="91425" bIns="91425" anchor="ctr" anchorCtr="0">
            <a:noAutofit/>
          </a:bodyPr>
          <a:lstStyle/>
          <a:p>
            <a:pPr lvl="0"/>
            <a:r>
              <a:rPr lang="en" sz="1200" dirty="0">
                <a:solidFill>
                  <a:srgbClr val="FFFFFF"/>
                </a:solidFill>
                <a:latin typeface="Anton"/>
                <a:sym typeface="Anton"/>
              </a:rPr>
              <a:t> </a:t>
            </a:r>
            <a:r>
              <a:rPr lang="en-IN" sz="1200" dirty="0">
                <a:solidFill>
                  <a:srgbClr val="FFFFFF"/>
                </a:solidFill>
                <a:latin typeface="Anton"/>
                <a:sym typeface="Anton"/>
              </a:rPr>
              <a:t>WEDDING  PLAN  MANAGEMENT </a:t>
            </a:r>
            <a:r>
              <a:rPr lang="en" sz="1200" dirty="0">
                <a:solidFill>
                  <a:srgbClr val="FFFFFF"/>
                </a:solidFill>
                <a:latin typeface="Anton"/>
                <a:sym typeface="Anton"/>
              </a:rPr>
              <a: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2104"/>
        <p:cNvGrpSpPr/>
        <p:nvPr/>
      </p:nvGrpSpPr>
      <p:grpSpPr>
        <a:xfrm>
          <a:off x="0" y="0"/>
          <a:ext cx="0" cy="0"/>
          <a:chOff x="0" y="0"/>
          <a:chExt cx="0" cy="0"/>
        </a:xfrm>
      </p:grpSpPr>
      <p:sp>
        <p:nvSpPr>
          <p:cNvPr id="2" name="Google Shape;1934;p40">
            <a:extLst>
              <a:ext uri="{FF2B5EF4-FFF2-40B4-BE49-F238E27FC236}">
                <a16:creationId xmlns="" xmlns:a16="http://schemas.microsoft.com/office/drawing/2014/main" id="{A1F4B16B-13E8-7474-B896-1E89B55EA62C}"/>
              </a:ext>
            </a:extLst>
          </p:cNvPr>
          <p:cNvSpPr/>
          <p:nvPr/>
        </p:nvSpPr>
        <p:spPr>
          <a:xfrm rot="5400000">
            <a:off x="-704588" y="1477028"/>
            <a:ext cx="2264330" cy="863100"/>
          </a:xfrm>
          <a:prstGeom prst="rect">
            <a:avLst/>
          </a:prstGeom>
          <a:solidFill>
            <a:srgbClr val="763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4"/>
          <p:cNvSpPr/>
          <p:nvPr/>
        </p:nvSpPr>
        <p:spPr>
          <a:xfrm rot="5400000">
            <a:off x="3532443" y="864593"/>
            <a:ext cx="1168513" cy="499500"/>
          </a:xfrm>
          <a:prstGeom prst="rect">
            <a:avLst/>
          </a:prstGeom>
          <a:solidFill>
            <a:srgbClr val="763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4"/>
          <p:cNvSpPr/>
          <p:nvPr/>
        </p:nvSpPr>
        <p:spPr>
          <a:xfrm rot="5400000">
            <a:off x="4450118" y="864593"/>
            <a:ext cx="1168514" cy="499500"/>
          </a:xfrm>
          <a:prstGeom prst="rect">
            <a:avLst/>
          </a:prstGeom>
          <a:solidFill>
            <a:srgbClr val="763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4"/>
          <p:cNvSpPr txBox="1">
            <a:spLocks noGrp="1"/>
          </p:cNvSpPr>
          <p:nvPr>
            <p:ph type="title"/>
          </p:nvPr>
        </p:nvSpPr>
        <p:spPr>
          <a:xfrm rot="16200000">
            <a:off x="-1524921" y="1542346"/>
            <a:ext cx="389471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kumimoji="0" lang="en" sz="1400" b="0" i="0" u="none" strike="noStrike" kern="0" cap="none" spc="0" normalizeH="0" baseline="0" noProof="0" dirty="0">
                <a:ln>
                  <a:noFill/>
                </a:ln>
                <a:solidFill>
                  <a:srgbClr val="FFFFFF"/>
                </a:solidFill>
                <a:effectLst/>
                <a:uLnTx/>
                <a:uFillTx/>
                <a:latin typeface="Anton"/>
                <a:sym typeface="Anton"/>
              </a:rPr>
              <a:t>WEDDING  PLAN  </a:t>
            </a:r>
            <a:r>
              <a:rPr kumimoji="0" lang="en-US" sz="1400" b="0" i="0" u="none" strike="noStrike" kern="0" cap="none" spc="0" normalizeH="0" baseline="0" noProof="0" dirty="0">
                <a:ln>
                  <a:noFill/>
                </a:ln>
                <a:solidFill>
                  <a:srgbClr val="FFFFFF"/>
                </a:solidFill>
                <a:effectLst/>
                <a:uLnTx/>
                <a:uFillTx/>
                <a:latin typeface="Anton"/>
                <a:sym typeface="Anton"/>
              </a:rPr>
              <a:t>MANAGEMENT </a:t>
            </a:r>
            <a:endParaRPr lang="en" sz="1400" dirty="0"/>
          </a:p>
        </p:txBody>
      </p:sp>
      <p:graphicFrame>
        <p:nvGraphicFramePr>
          <p:cNvPr id="15" name="Table 14">
            <a:extLst>
              <a:ext uri="{FF2B5EF4-FFF2-40B4-BE49-F238E27FC236}">
                <a16:creationId xmlns="" xmlns:a16="http://schemas.microsoft.com/office/drawing/2014/main" id="{D79C68D4-257B-04A9-4749-FFEAAEF4EED1}"/>
              </a:ext>
            </a:extLst>
          </p:cNvPr>
          <p:cNvGraphicFramePr>
            <a:graphicFrameLocks noGrp="1"/>
          </p:cNvGraphicFramePr>
          <p:nvPr>
            <p:extLst>
              <p:ext uri="{D42A27DB-BD31-4B8C-83A1-F6EECF244321}">
                <p14:modId xmlns="" xmlns:p14="http://schemas.microsoft.com/office/powerpoint/2010/main" val="1250857955"/>
              </p:ext>
            </p:extLst>
          </p:nvPr>
        </p:nvGraphicFramePr>
        <p:xfrm>
          <a:off x="5384131" y="616618"/>
          <a:ext cx="2953510" cy="2229504"/>
        </p:xfrm>
        <a:graphic>
          <a:graphicData uri="http://schemas.openxmlformats.org/drawingml/2006/table">
            <a:tbl>
              <a:tblPr firstRow="1" bandRow="1">
                <a:tableStyleId>{0F2DFA20-361C-476B-AEBA-799F20BB9755}</a:tableStyleId>
              </a:tblPr>
              <a:tblGrid>
                <a:gridCol w="1212557">
                  <a:extLst>
                    <a:ext uri="{9D8B030D-6E8A-4147-A177-3AD203B41FA5}">
                      <a16:colId xmlns="" xmlns:a16="http://schemas.microsoft.com/office/drawing/2014/main" val="2346789405"/>
                    </a:ext>
                  </a:extLst>
                </a:gridCol>
                <a:gridCol w="1740953">
                  <a:extLst>
                    <a:ext uri="{9D8B030D-6E8A-4147-A177-3AD203B41FA5}">
                      <a16:colId xmlns="" xmlns:a16="http://schemas.microsoft.com/office/drawing/2014/main" val="2105041700"/>
                    </a:ext>
                  </a:extLst>
                </a:gridCol>
              </a:tblGrid>
              <a:tr h="743168">
                <a:tc>
                  <a:txBody>
                    <a:bodyPr/>
                    <a:lstStyle/>
                    <a:p>
                      <a:pPr marL="113665" marR="88265" indent="-6350" algn="ctr">
                        <a:lnSpc>
                          <a:spcPct val="107000"/>
                        </a:lnSpc>
                        <a:spcAft>
                          <a:spcPts val="0"/>
                        </a:spcAft>
                      </a:pPr>
                      <a:r>
                        <a:rPr lang="en-US" sz="1100" b="1" dirty="0">
                          <a:effectLst/>
                          <a:latin typeface="Bahnschrift"/>
                        </a:rPr>
                        <a:t>PROCESSOR</a:t>
                      </a:r>
                      <a:endParaRPr lang="en-US" b="1" dirty="0">
                        <a:effectLst/>
                        <a:latin typeface="Bahnschrift"/>
                      </a:endParaRPr>
                    </a:p>
                  </a:txBody>
                  <a:tcPr marL="73025" marR="73025" marT="76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marL="113665" marR="88265" indent="-6350" algn="l">
                        <a:lnSpc>
                          <a:spcPct val="107000"/>
                        </a:lnSpc>
                        <a:spcAft>
                          <a:spcPts val="0"/>
                        </a:spcAft>
                      </a:pPr>
                      <a:r>
                        <a:rPr lang="en-US" sz="1100" b="1" dirty="0">
                          <a:latin typeface="Bahnschrift" panose="020B0502040204020203" pitchFamily="34" charset="0"/>
                        </a:rPr>
                        <a:t>CPU 1.5GHz Dual core or higher</a:t>
                      </a:r>
                      <a:endParaRPr lang="en-US" sz="1100" b="1" dirty="0">
                        <a:effectLst/>
                        <a:latin typeface="Bahnschrift" panose="020B0502040204020203" pitchFamily="34" charset="0"/>
                      </a:endParaRPr>
                    </a:p>
                  </a:txBody>
                  <a:tcPr marL="73025" marR="73025" marT="76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extLst>
                  <a:ext uri="{0D108BD9-81ED-4DB2-BD59-A6C34878D82A}">
                    <a16:rowId xmlns="" xmlns:a16="http://schemas.microsoft.com/office/drawing/2014/main" val="1570091279"/>
                  </a:ext>
                </a:extLst>
              </a:tr>
              <a:tr h="743168">
                <a:tc>
                  <a:txBody>
                    <a:bodyPr/>
                    <a:lstStyle/>
                    <a:p>
                      <a:pPr marL="113665" marR="88265" indent="-6350" algn="ctr">
                        <a:lnSpc>
                          <a:spcPct val="107000"/>
                        </a:lnSpc>
                        <a:spcAft>
                          <a:spcPts val="0"/>
                        </a:spcAft>
                      </a:pPr>
                      <a:r>
                        <a:rPr lang="en-US" sz="1100" b="1" dirty="0">
                          <a:effectLst/>
                          <a:latin typeface="Bahnschrift"/>
                        </a:rPr>
                        <a:t>RAM</a:t>
                      </a:r>
                      <a:endParaRPr lang="en-US" b="1" dirty="0">
                        <a:effectLst/>
                        <a:latin typeface="Bahnschrift"/>
                      </a:endParaRPr>
                    </a:p>
                  </a:txBody>
                  <a:tcPr marL="73025" marR="73025" marT="76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marL="113665" marR="88265" indent="-6350" algn="l">
                        <a:lnSpc>
                          <a:spcPct val="107000"/>
                        </a:lnSpc>
                        <a:spcAft>
                          <a:spcPts val="0"/>
                        </a:spcAft>
                      </a:pPr>
                      <a:r>
                        <a:rPr lang="en-US" sz="1100" b="1" dirty="0">
                          <a:effectLst/>
                          <a:latin typeface="Bahnschrift"/>
                        </a:rPr>
                        <a:t>4 GB OR HIGHER</a:t>
                      </a:r>
                      <a:endParaRPr lang="en-US" b="1" dirty="0">
                        <a:effectLst/>
                        <a:latin typeface="Bahnschrift"/>
                      </a:endParaRPr>
                    </a:p>
                  </a:txBody>
                  <a:tcPr marL="73025" marR="73025" marT="76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extLst>
                  <a:ext uri="{0D108BD9-81ED-4DB2-BD59-A6C34878D82A}">
                    <a16:rowId xmlns="" xmlns:a16="http://schemas.microsoft.com/office/drawing/2014/main" val="764672566"/>
                  </a:ext>
                </a:extLst>
              </a:tr>
              <a:tr h="743168">
                <a:tc>
                  <a:txBody>
                    <a:bodyPr/>
                    <a:lstStyle/>
                    <a:p>
                      <a:pPr marL="113665" marR="88265" indent="-6350" algn="ctr">
                        <a:lnSpc>
                          <a:spcPct val="107000"/>
                        </a:lnSpc>
                        <a:spcAft>
                          <a:spcPts val="0"/>
                        </a:spcAft>
                      </a:pPr>
                      <a:r>
                        <a:rPr lang="en-US" sz="1100" b="1" dirty="0">
                          <a:effectLst/>
                          <a:latin typeface="Bahnschrift"/>
                        </a:rPr>
                        <a:t>HARD DISK DRIVE</a:t>
                      </a:r>
                      <a:endParaRPr lang="en-US" b="1" dirty="0">
                        <a:effectLst/>
                        <a:latin typeface="Bahnschrift"/>
                      </a:endParaRPr>
                    </a:p>
                  </a:txBody>
                  <a:tcPr marL="73025" marR="73025" marT="76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marL="113665" marR="88265" indent="-6350" algn="l">
                        <a:lnSpc>
                          <a:spcPct val="107000"/>
                        </a:lnSpc>
                        <a:spcAft>
                          <a:spcPts val="0"/>
                        </a:spcAft>
                      </a:pPr>
                      <a:r>
                        <a:rPr lang="en-US" sz="1100" b="1" dirty="0">
                          <a:effectLst/>
                          <a:latin typeface="Bahnschrift"/>
                        </a:rPr>
                        <a:t>DISK 10 GB OR HIGHER</a:t>
                      </a:r>
                      <a:endParaRPr lang="en-US" b="1" dirty="0">
                        <a:effectLst/>
                        <a:latin typeface="Bahnschrift"/>
                      </a:endParaRPr>
                    </a:p>
                  </a:txBody>
                  <a:tcPr marL="73025" marR="73025" marT="76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extLst>
                  <a:ext uri="{0D108BD9-81ED-4DB2-BD59-A6C34878D82A}">
                    <a16:rowId xmlns="" xmlns:a16="http://schemas.microsoft.com/office/drawing/2014/main" val="3005432956"/>
                  </a:ext>
                </a:extLst>
              </a:tr>
            </a:tbl>
          </a:graphicData>
        </a:graphic>
      </p:graphicFrame>
      <p:sp>
        <p:nvSpPr>
          <p:cNvPr id="16" name="Google Shape;2105;p54">
            <a:extLst>
              <a:ext uri="{FF2B5EF4-FFF2-40B4-BE49-F238E27FC236}">
                <a16:creationId xmlns="" xmlns:a16="http://schemas.microsoft.com/office/drawing/2014/main" id="{0EE1CD6A-3011-DE53-6223-CAD1ECBCAE33}"/>
              </a:ext>
            </a:extLst>
          </p:cNvPr>
          <p:cNvSpPr/>
          <p:nvPr/>
        </p:nvSpPr>
        <p:spPr>
          <a:xfrm rot="5400000">
            <a:off x="3267400" y="1855345"/>
            <a:ext cx="1698600" cy="499500"/>
          </a:xfrm>
          <a:prstGeom prst="rect">
            <a:avLst/>
          </a:prstGeom>
          <a:solidFill>
            <a:srgbClr val="763FFF"/>
          </a:solidFill>
          <a:ln>
            <a:noFill/>
          </a:ln>
        </p:spPr>
        <p:txBody>
          <a:bodyPr spcFirstLastPara="1" wrap="square" lIns="91425" tIns="91425" rIns="91425" bIns="91425" anchor="ctr" anchorCtr="0">
            <a:noAutofit/>
          </a:bodyPr>
          <a:lstStyle/>
          <a:p>
            <a:r>
              <a:rPr lang="en-US" sz="1800" dirty="0">
                <a:latin typeface="Anton"/>
              </a:rPr>
              <a:t> SOFTWARE</a:t>
            </a:r>
          </a:p>
        </p:txBody>
      </p:sp>
      <p:sp>
        <p:nvSpPr>
          <p:cNvPr id="18" name="Google Shape;2109;p54">
            <a:extLst>
              <a:ext uri="{FF2B5EF4-FFF2-40B4-BE49-F238E27FC236}">
                <a16:creationId xmlns="" xmlns:a16="http://schemas.microsoft.com/office/drawing/2014/main" id="{8B17237F-1882-EB7B-D8DE-B87769769968}"/>
              </a:ext>
            </a:extLst>
          </p:cNvPr>
          <p:cNvSpPr/>
          <p:nvPr/>
        </p:nvSpPr>
        <p:spPr>
          <a:xfrm>
            <a:off x="4935" y="2952380"/>
            <a:ext cx="9147351" cy="863100"/>
          </a:xfrm>
          <a:prstGeom prst="rect">
            <a:avLst/>
          </a:prstGeom>
          <a:solidFill>
            <a:srgbClr val="763FFF"/>
          </a:solidFill>
          <a:ln>
            <a:noFill/>
          </a:ln>
        </p:spPr>
        <p:txBody>
          <a:bodyPr spcFirstLastPara="1" wrap="square" lIns="91425" tIns="91425" rIns="91425" bIns="91425" anchor="ctr" anchorCtr="0">
            <a:noAutofit/>
          </a:bodyPr>
          <a:lstStyle/>
          <a:p>
            <a:pPr algn="ctr"/>
            <a:r>
              <a:rPr lang="en-US" sz="3200" dirty="0">
                <a:solidFill>
                  <a:schemeClr val="tx2"/>
                </a:solidFill>
                <a:latin typeface="Anton"/>
              </a:rPr>
              <a:t>SOFTWARE AND HARDWARE REQUIREMENT SPECIFICATIONS</a:t>
            </a:r>
          </a:p>
        </p:txBody>
      </p:sp>
      <p:sp>
        <p:nvSpPr>
          <p:cNvPr id="17" name="Google Shape;2105;p54">
            <a:extLst>
              <a:ext uri="{FF2B5EF4-FFF2-40B4-BE49-F238E27FC236}">
                <a16:creationId xmlns="" xmlns:a16="http://schemas.microsoft.com/office/drawing/2014/main" id="{408B1E3C-728F-E47B-7063-155716103D79}"/>
              </a:ext>
            </a:extLst>
          </p:cNvPr>
          <p:cNvSpPr/>
          <p:nvPr/>
        </p:nvSpPr>
        <p:spPr>
          <a:xfrm rot="-5400000">
            <a:off x="4184808" y="1855345"/>
            <a:ext cx="1698600" cy="499500"/>
          </a:xfrm>
          <a:prstGeom prst="rect">
            <a:avLst/>
          </a:prstGeom>
          <a:solidFill>
            <a:srgbClr val="763FFF"/>
          </a:solidFill>
          <a:ln>
            <a:noFill/>
          </a:ln>
        </p:spPr>
        <p:txBody>
          <a:bodyPr spcFirstLastPara="1" wrap="square" lIns="91425" tIns="91425" rIns="91425" bIns="91425" anchor="ctr" anchorCtr="0">
            <a:noAutofit/>
          </a:bodyPr>
          <a:lstStyle/>
          <a:p>
            <a:pPr algn="r"/>
            <a:r>
              <a:rPr lang="en-US" sz="1800" dirty="0">
                <a:latin typeface="Anton"/>
              </a:rPr>
              <a:t>HARDWARE</a:t>
            </a:r>
            <a:endParaRPr lang="en-US" dirty="0"/>
          </a:p>
        </p:txBody>
      </p:sp>
      <p:graphicFrame>
        <p:nvGraphicFramePr>
          <p:cNvPr id="13" name="Table 12">
            <a:extLst>
              <a:ext uri="{FF2B5EF4-FFF2-40B4-BE49-F238E27FC236}">
                <a16:creationId xmlns="" xmlns:a16="http://schemas.microsoft.com/office/drawing/2014/main" id="{E782438F-2DD2-30EF-FA76-13D0907DC466}"/>
              </a:ext>
            </a:extLst>
          </p:cNvPr>
          <p:cNvGraphicFramePr>
            <a:graphicFrameLocks noGrp="1"/>
          </p:cNvGraphicFramePr>
          <p:nvPr>
            <p:extLst>
              <p:ext uri="{D42A27DB-BD31-4B8C-83A1-F6EECF244321}">
                <p14:modId xmlns="" xmlns:p14="http://schemas.microsoft.com/office/powerpoint/2010/main" val="906162134"/>
              </p:ext>
            </p:extLst>
          </p:nvPr>
        </p:nvGraphicFramePr>
        <p:xfrm>
          <a:off x="919213" y="648876"/>
          <a:ext cx="2887651" cy="2287071"/>
        </p:xfrm>
        <a:graphic>
          <a:graphicData uri="http://schemas.openxmlformats.org/drawingml/2006/table">
            <a:tbl>
              <a:tblPr firstRow="1" bandRow="1">
                <a:tableStyleId>{0F2DFA20-361C-476B-AEBA-799F20BB9755}</a:tableStyleId>
              </a:tblPr>
              <a:tblGrid>
                <a:gridCol w="933606">
                  <a:extLst>
                    <a:ext uri="{9D8B030D-6E8A-4147-A177-3AD203B41FA5}">
                      <a16:colId xmlns="" xmlns:a16="http://schemas.microsoft.com/office/drawing/2014/main" val="3673236116"/>
                    </a:ext>
                  </a:extLst>
                </a:gridCol>
                <a:gridCol w="1954045">
                  <a:extLst>
                    <a:ext uri="{9D8B030D-6E8A-4147-A177-3AD203B41FA5}">
                      <a16:colId xmlns="" xmlns:a16="http://schemas.microsoft.com/office/drawing/2014/main" val="1806920698"/>
                    </a:ext>
                  </a:extLst>
                </a:gridCol>
              </a:tblGrid>
              <a:tr h="827262">
                <a:tc>
                  <a:txBody>
                    <a:bodyPr/>
                    <a:lstStyle/>
                    <a:p>
                      <a:pPr marL="113665" marR="88265" indent="-6350" algn="ctr">
                        <a:lnSpc>
                          <a:spcPct val="107000"/>
                        </a:lnSpc>
                        <a:spcAft>
                          <a:spcPts val="0"/>
                        </a:spcAft>
                      </a:pPr>
                      <a:r>
                        <a:rPr lang="en-US" sz="1100" b="1" dirty="0">
                          <a:effectLst/>
                          <a:latin typeface="Bahnschrift"/>
                        </a:rPr>
                        <a:t>IDE</a:t>
                      </a:r>
                      <a:endParaRPr lang="en-US" b="1">
                        <a:effectLst/>
                        <a:latin typeface="Bahnschrift"/>
                      </a:endParaRPr>
                    </a:p>
                  </a:txBody>
                  <a:tcPr marL="73025" marR="73025" marT="76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marL="113665" marR="88265" indent="-6350" algn="l">
                        <a:lnSpc>
                          <a:spcPct val="107000"/>
                        </a:lnSpc>
                        <a:spcAft>
                          <a:spcPts val="0"/>
                        </a:spcAft>
                      </a:pPr>
                      <a:r>
                        <a:rPr lang="en-US" sz="1100" b="1" dirty="0">
                          <a:effectLst/>
                          <a:latin typeface="Bahnschrift"/>
                        </a:rPr>
                        <a:t>VS CODE, STS 4</a:t>
                      </a:r>
                    </a:p>
                  </a:txBody>
                  <a:tcPr marL="73025" marR="73025" marT="76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extLst>
                  <a:ext uri="{0D108BD9-81ED-4DB2-BD59-A6C34878D82A}">
                    <a16:rowId xmlns="" xmlns:a16="http://schemas.microsoft.com/office/drawing/2014/main" val="1262143202"/>
                  </a:ext>
                </a:extLst>
              </a:tr>
              <a:tr h="252213">
                <a:tc>
                  <a:txBody>
                    <a:bodyPr/>
                    <a:lstStyle/>
                    <a:p>
                      <a:pPr marL="113665" marR="88265" indent="-6350" algn="ctr">
                        <a:lnSpc>
                          <a:spcPct val="107000"/>
                        </a:lnSpc>
                        <a:spcAft>
                          <a:spcPts val="0"/>
                        </a:spcAft>
                      </a:pPr>
                      <a:r>
                        <a:rPr lang="en-US" sz="1100" b="1" dirty="0">
                          <a:effectLst/>
                          <a:latin typeface="Bahnschrift"/>
                        </a:rPr>
                        <a:t>DATABASE</a:t>
                      </a:r>
                      <a:endParaRPr lang="en-US" b="1">
                        <a:effectLst/>
                        <a:latin typeface="Bahnschrift"/>
                      </a:endParaRPr>
                    </a:p>
                  </a:txBody>
                  <a:tcPr marL="73025" marR="73025" marT="76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marL="113665" marR="88265" indent="-6350" algn="l">
                        <a:lnSpc>
                          <a:spcPct val="107000"/>
                        </a:lnSpc>
                        <a:spcAft>
                          <a:spcPts val="0"/>
                        </a:spcAft>
                      </a:pPr>
                      <a:r>
                        <a:rPr lang="en-US" sz="1100" b="1" dirty="0">
                          <a:effectLst/>
                          <a:latin typeface="Bahnschrift"/>
                        </a:rPr>
                        <a:t>MY SQL</a:t>
                      </a:r>
                      <a:endParaRPr lang="en-US" b="1" dirty="0">
                        <a:effectLst/>
                        <a:latin typeface="Bahnschrift"/>
                      </a:endParaRPr>
                    </a:p>
                  </a:txBody>
                  <a:tcPr marL="73025" marR="73025" marT="76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extLst>
                  <a:ext uri="{0D108BD9-81ED-4DB2-BD59-A6C34878D82A}">
                    <a16:rowId xmlns="" xmlns:a16="http://schemas.microsoft.com/office/drawing/2014/main" val="1537182780"/>
                  </a:ext>
                </a:extLst>
              </a:tr>
              <a:tr h="252213">
                <a:tc>
                  <a:txBody>
                    <a:bodyPr/>
                    <a:lstStyle/>
                    <a:p>
                      <a:pPr marL="113665" marR="88265" indent="-6350" algn="ctr">
                        <a:lnSpc>
                          <a:spcPct val="107000"/>
                        </a:lnSpc>
                        <a:spcAft>
                          <a:spcPts val="0"/>
                        </a:spcAft>
                      </a:pPr>
                      <a:r>
                        <a:rPr lang="en-US" sz="1100" b="1" dirty="0">
                          <a:effectLst/>
                          <a:latin typeface="Bahnschrift"/>
                        </a:rPr>
                        <a:t>BACK END</a:t>
                      </a:r>
                      <a:endParaRPr lang="en-US" b="1">
                        <a:effectLst/>
                        <a:latin typeface="Bahnschrift"/>
                      </a:endParaRPr>
                    </a:p>
                  </a:txBody>
                  <a:tcPr marL="73025" marR="73025" marT="76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marL="113665" marR="88265" indent="-6350" algn="l">
                        <a:lnSpc>
                          <a:spcPct val="107000"/>
                        </a:lnSpc>
                        <a:spcAft>
                          <a:spcPts val="0"/>
                        </a:spcAft>
                      </a:pPr>
                      <a:r>
                        <a:rPr lang="en-US" sz="1100" b="1" dirty="0">
                          <a:effectLst/>
                          <a:latin typeface="Bahnschrift"/>
                        </a:rPr>
                        <a:t>JAVA, SPRINGBOOT</a:t>
                      </a:r>
                      <a:endParaRPr lang="en-US" b="1" dirty="0">
                        <a:effectLst/>
                        <a:latin typeface="Bahnschrift"/>
                      </a:endParaRPr>
                    </a:p>
                  </a:txBody>
                  <a:tcPr marL="73025" marR="73025" marT="76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extLst>
                  <a:ext uri="{0D108BD9-81ED-4DB2-BD59-A6C34878D82A}">
                    <a16:rowId xmlns="" xmlns:a16="http://schemas.microsoft.com/office/drawing/2014/main" val="4206832495"/>
                  </a:ext>
                </a:extLst>
              </a:tr>
              <a:tr h="635579">
                <a:tc>
                  <a:txBody>
                    <a:bodyPr/>
                    <a:lstStyle/>
                    <a:p>
                      <a:pPr marL="113665" marR="88265" indent="-6350" algn="ctr">
                        <a:lnSpc>
                          <a:spcPct val="107000"/>
                        </a:lnSpc>
                        <a:spcAft>
                          <a:spcPts val="0"/>
                        </a:spcAft>
                      </a:pPr>
                      <a:r>
                        <a:rPr lang="en-US" sz="1100" b="1" dirty="0">
                          <a:effectLst/>
                          <a:latin typeface="Bahnschrift"/>
                        </a:rPr>
                        <a:t>FRONT END</a:t>
                      </a:r>
                      <a:endParaRPr lang="en-US" b="1" dirty="0">
                        <a:effectLst/>
                        <a:latin typeface="Bahnschrift"/>
                      </a:endParaRPr>
                    </a:p>
                  </a:txBody>
                  <a:tcPr marL="73025" marR="73025" marT="76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marL="113665" marR="88265" indent="-6350" algn="l">
                        <a:lnSpc>
                          <a:spcPct val="107000"/>
                        </a:lnSpc>
                        <a:spcAft>
                          <a:spcPts val="0"/>
                        </a:spcAft>
                      </a:pPr>
                      <a:r>
                        <a:rPr lang="en-US" sz="1100" b="1" dirty="0">
                          <a:effectLst/>
                          <a:latin typeface="Bahnschrift"/>
                        </a:rPr>
                        <a:t>REACT JS</a:t>
                      </a:r>
                      <a:endParaRPr lang="en-US" b="1" dirty="0">
                        <a:effectLst/>
                        <a:latin typeface="Bahnschrift"/>
                      </a:endParaRPr>
                    </a:p>
                  </a:txBody>
                  <a:tcPr marL="73025" marR="73025" marT="76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extLst>
                  <a:ext uri="{0D108BD9-81ED-4DB2-BD59-A6C34878D82A}">
                    <a16:rowId xmlns="" xmlns:a16="http://schemas.microsoft.com/office/drawing/2014/main" val="135711964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p55"/>
          <p:cNvSpPr/>
          <p:nvPr/>
        </p:nvSpPr>
        <p:spPr>
          <a:xfrm>
            <a:off x="4571825" y="1535975"/>
            <a:ext cx="3847500" cy="3607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5"/>
          <p:cNvSpPr txBox="1">
            <a:spLocks noGrp="1"/>
          </p:cNvSpPr>
          <p:nvPr>
            <p:ph type="subTitle" idx="1"/>
          </p:nvPr>
        </p:nvSpPr>
        <p:spPr>
          <a:xfrm>
            <a:off x="-258744" y="740533"/>
            <a:ext cx="8220310" cy="701400"/>
          </a:xfrm>
          <a:prstGeom prst="rect">
            <a:avLst/>
          </a:prstGeom>
        </p:spPr>
        <p:txBody>
          <a:bodyPr spcFirstLastPara="1" wrap="square" lIns="91425" tIns="91425" rIns="91425" bIns="91425" anchor="b" anchorCtr="0">
            <a:noAutofit/>
          </a:bodyPr>
          <a:lstStyle/>
          <a:p>
            <a:pPr marL="0" indent="0"/>
            <a:r>
              <a:rPr lang="en" dirty="0"/>
              <a:t>Constructive Cost Estimation Model (COCOMO)</a:t>
            </a:r>
          </a:p>
        </p:txBody>
      </p:sp>
      <p:sp>
        <p:nvSpPr>
          <p:cNvPr id="2120" name="Google Shape;2120;p55"/>
          <p:cNvSpPr txBox="1">
            <a:spLocks noGrp="1"/>
          </p:cNvSpPr>
          <p:nvPr>
            <p:ph type="subTitle" idx="2"/>
          </p:nvPr>
        </p:nvSpPr>
        <p:spPr>
          <a:xfrm>
            <a:off x="1210792" y="1537182"/>
            <a:ext cx="2865900" cy="1652700"/>
          </a:xfrm>
          <a:prstGeom prst="rect">
            <a:avLst/>
          </a:prstGeom>
        </p:spPr>
        <p:txBody>
          <a:bodyPr spcFirstLastPara="1" wrap="square" lIns="91425" tIns="91425" rIns="91425" bIns="91425" anchor="t" anchorCtr="0">
            <a:noAutofit/>
          </a:bodyPr>
          <a:lstStyle/>
          <a:p>
            <a:pPr marL="114300" indent="0" algn="just"/>
            <a:r>
              <a:rPr lang="en" sz="1200" b="1" dirty="0">
                <a:solidFill>
                  <a:schemeClr val="tx2"/>
                </a:solidFill>
                <a:latin typeface="Bahnschrift"/>
              </a:rPr>
              <a:t>Barry Boehm</a:t>
            </a:r>
            <a:r>
              <a:rPr lang="en" sz="1200" dirty="0">
                <a:solidFill>
                  <a:schemeClr val="tx2"/>
                </a:solidFill>
                <a:latin typeface="Bahnschrift"/>
              </a:rPr>
              <a:t> proposed </a:t>
            </a:r>
            <a:r>
              <a:rPr lang="en" sz="1200" b="1" dirty="0">
                <a:solidFill>
                  <a:schemeClr val="tx2"/>
                </a:solidFill>
                <a:latin typeface="Bahnschrift"/>
              </a:rPr>
              <a:t>COCOMO</a:t>
            </a:r>
            <a:r>
              <a:rPr lang="en" sz="1200" dirty="0">
                <a:solidFill>
                  <a:schemeClr val="tx2"/>
                </a:solidFill>
                <a:latin typeface="Bahnschrift"/>
              </a:rPr>
              <a:t> </a:t>
            </a:r>
            <a:r>
              <a:rPr lang="en" sz="1200" i="1" dirty="0">
                <a:solidFill>
                  <a:schemeClr val="tx2"/>
                </a:solidFill>
                <a:latin typeface="Bahnschrift"/>
              </a:rPr>
              <a:t>(Constructive Cost Estimation Model) </a:t>
            </a:r>
            <a:r>
              <a:rPr lang="en" sz="1200" dirty="0">
                <a:solidFill>
                  <a:schemeClr val="tx2"/>
                </a:solidFill>
                <a:latin typeface="Bahnschrift"/>
              </a:rPr>
              <a:t>in </a:t>
            </a:r>
            <a:r>
              <a:rPr lang="en" sz="1200" b="1" dirty="0">
                <a:solidFill>
                  <a:schemeClr val="tx2"/>
                </a:solidFill>
                <a:latin typeface="Bahnschrift"/>
              </a:rPr>
              <a:t>1981</a:t>
            </a:r>
            <a:r>
              <a:rPr lang="en" sz="1200" dirty="0">
                <a:solidFill>
                  <a:schemeClr val="tx2"/>
                </a:solidFill>
                <a:latin typeface="Bahnschrift"/>
              </a:rPr>
              <a:t>. COCOMO is one of the most generally used software estimation models in the world. COCOMO predicts the efforts and schedule of a software product based on the size of the software.</a:t>
            </a:r>
            <a:endParaRPr lang="en" sz="1200" dirty="0">
              <a:solidFill>
                <a:schemeClr val="tx2"/>
              </a:solidFill>
            </a:endParaRPr>
          </a:p>
          <a:p>
            <a:pPr marL="114300" indent="0" algn="just"/>
            <a:endParaRPr lang="en" sz="1200" dirty="0">
              <a:solidFill>
                <a:schemeClr val="tx2"/>
              </a:solidFill>
              <a:latin typeface="Bahnschrift"/>
            </a:endParaRPr>
          </a:p>
          <a:p>
            <a:pPr marL="114300" indent="0" algn="just"/>
            <a:r>
              <a:rPr lang="en" sz="1200" dirty="0">
                <a:solidFill>
                  <a:schemeClr val="tx2"/>
                </a:solidFill>
                <a:latin typeface="Bahnschrift"/>
              </a:rPr>
              <a:t>Type of software : </a:t>
            </a:r>
            <a:r>
              <a:rPr lang="en" sz="1200" b="1" dirty="0">
                <a:solidFill>
                  <a:schemeClr val="tx2"/>
                </a:solidFill>
                <a:latin typeface="Bahnschrift"/>
              </a:rPr>
              <a:t>ORGANIC</a:t>
            </a:r>
          </a:p>
          <a:p>
            <a:pPr marL="114300" indent="0" algn="just"/>
            <a:r>
              <a:rPr lang="en" sz="1200" dirty="0">
                <a:solidFill>
                  <a:schemeClr val="tx2"/>
                </a:solidFill>
                <a:latin typeface="Bahnschrift"/>
              </a:rPr>
              <a:t>A software project is said to be an organic type if the team size required is adequately small, the problem is well understood and has been solved in the past and also the team members have a nominal experience regarding the problem.</a:t>
            </a:r>
            <a:endParaRPr lang="en" sz="1200" dirty="0">
              <a:solidFill>
                <a:schemeClr val="tx2"/>
              </a:solidFill>
            </a:endParaRPr>
          </a:p>
          <a:p>
            <a:pPr marL="114300" lvl="0" indent="0" algn="just">
              <a:spcBef>
                <a:spcPts val="0"/>
              </a:spcBef>
            </a:pPr>
            <a:endParaRPr lang="en" sz="1200" dirty="0">
              <a:solidFill>
                <a:schemeClr val="tx2"/>
              </a:solidFill>
              <a:latin typeface="Bahnschrift"/>
            </a:endParaRPr>
          </a:p>
          <a:p>
            <a:pPr marL="0" indent="0" algn="just">
              <a:spcAft>
                <a:spcPts val="1600"/>
              </a:spcAft>
            </a:pPr>
            <a:endParaRPr lang="en" sz="1200" dirty="0">
              <a:solidFill>
                <a:schemeClr val="tx2"/>
              </a:solidFill>
            </a:endParaRPr>
          </a:p>
        </p:txBody>
      </p:sp>
      <p:sp>
        <p:nvSpPr>
          <p:cNvPr id="2121" name="Google Shape;2121;p55"/>
          <p:cNvSpPr txBox="1">
            <a:spLocks noGrp="1"/>
          </p:cNvSpPr>
          <p:nvPr>
            <p:ph type="subTitle" idx="3"/>
          </p:nvPr>
        </p:nvSpPr>
        <p:spPr>
          <a:xfrm>
            <a:off x="5062630" y="1774675"/>
            <a:ext cx="2865900" cy="70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CALCULATION</a:t>
            </a:r>
            <a:endParaRPr dirty="0"/>
          </a:p>
        </p:txBody>
      </p:sp>
      <p:sp>
        <p:nvSpPr>
          <p:cNvPr id="2122" name="Google Shape;2122;p55"/>
          <p:cNvSpPr txBox="1">
            <a:spLocks noGrp="1"/>
          </p:cNvSpPr>
          <p:nvPr>
            <p:ph type="subTitle" idx="4"/>
          </p:nvPr>
        </p:nvSpPr>
        <p:spPr>
          <a:xfrm>
            <a:off x="5062624" y="2510092"/>
            <a:ext cx="3099519" cy="2144353"/>
          </a:xfrm>
          <a:prstGeom prst="rect">
            <a:avLst/>
          </a:prstGeom>
        </p:spPr>
        <p:txBody>
          <a:bodyPr spcFirstLastPara="1" wrap="square" lIns="91425" tIns="91425" rIns="91425" bIns="91425" anchor="t" anchorCtr="0">
            <a:noAutofit/>
          </a:bodyPr>
          <a:lstStyle/>
          <a:p>
            <a:pPr algn="l"/>
            <a:r>
              <a:rPr lang="en" sz="1100" dirty="0">
                <a:latin typeface="Bahnschrift"/>
              </a:rPr>
              <a:t>Lines of code = 2000</a:t>
            </a:r>
          </a:p>
          <a:p>
            <a:pPr algn="l"/>
            <a:r>
              <a:rPr lang="en" sz="1100" dirty="0">
                <a:latin typeface="Bahnschrift"/>
              </a:rPr>
              <a:t>KLOC = 2</a:t>
            </a:r>
          </a:p>
          <a:p>
            <a:pPr algn="l"/>
            <a:r>
              <a:rPr lang="en" sz="1100" dirty="0">
                <a:latin typeface="Bahnschrift"/>
              </a:rPr>
              <a:t>Development Effort = 2.4 * (KLOC) 1.05 PM</a:t>
            </a:r>
          </a:p>
          <a:p>
            <a:pPr algn="l"/>
            <a:r>
              <a:rPr lang="en" sz="1100" dirty="0">
                <a:latin typeface="Bahnschrift"/>
              </a:rPr>
              <a:t> 		            = 2.4 * (2) 1.05 PM</a:t>
            </a:r>
          </a:p>
          <a:p>
            <a:pPr algn="l"/>
            <a:r>
              <a:rPr lang="en" sz="1100" dirty="0">
                <a:latin typeface="Bahnschrift"/>
              </a:rPr>
              <a:t>		            = 4.8 * 1.05 PM</a:t>
            </a:r>
          </a:p>
          <a:p>
            <a:pPr algn="l"/>
            <a:r>
              <a:rPr lang="en" sz="1100" dirty="0">
                <a:latin typeface="Bahnschrift"/>
              </a:rPr>
              <a:t>		            = 5.04 PM</a:t>
            </a:r>
          </a:p>
          <a:p>
            <a:pPr algn="l"/>
            <a:endParaRPr lang="en" sz="1100" dirty="0">
              <a:latin typeface="Bahnschrift"/>
            </a:endParaRPr>
          </a:p>
          <a:p>
            <a:pPr algn="l"/>
            <a:r>
              <a:rPr lang="en" sz="1100" dirty="0">
                <a:latin typeface="Bahnschrift"/>
              </a:rPr>
              <a:t>Development Time = 2.5 * (Effort) 0.38 Month</a:t>
            </a:r>
          </a:p>
          <a:p>
            <a:pPr algn="l"/>
            <a:r>
              <a:rPr lang="en" sz="1600" b="1" baseline="-25000" dirty="0">
                <a:latin typeface="Bahnschrift"/>
              </a:rPr>
              <a:t>		           = (12.6) 0.38 Month</a:t>
            </a:r>
          </a:p>
          <a:p>
            <a:pPr algn="l"/>
            <a:r>
              <a:rPr lang="en" sz="1600" b="1" baseline="-25000" dirty="0">
                <a:latin typeface="Bahnschrift"/>
              </a:rPr>
              <a:t>		           = 5 Months Approx</a:t>
            </a:r>
          </a:p>
          <a:p>
            <a:pPr algn="l"/>
            <a:r>
              <a:rPr lang="en" sz="1100" b="1" baseline="-25000" dirty="0">
                <a:latin typeface="Bahnschrift"/>
              </a:rPr>
              <a:t>		</a:t>
            </a:r>
            <a:br>
              <a:rPr lang="en" sz="1100" b="1" baseline="-25000" dirty="0">
                <a:latin typeface="Bahnschrift"/>
              </a:rPr>
            </a:br>
            <a:r>
              <a:rPr lang="en-IN" b="1" baseline="-25000" dirty="0">
                <a:latin typeface="Bahnschrift"/>
              </a:rPr>
              <a:t> </a:t>
            </a:r>
            <a:endParaRPr lang="en" sz="1100" b="1" baseline="-25000" dirty="0">
              <a:latin typeface="Bahnschrift"/>
            </a:endParaRPr>
          </a:p>
          <a:p>
            <a:pPr algn="l"/>
            <a:endParaRPr lang="en" sz="1100" dirty="0"/>
          </a:p>
        </p:txBody>
      </p:sp>
      <p:sp>
        <p:nvSpPr>
          <p:cNvPr id="4" name="Google Shape;1934;p40">
            <a:extLst>
              <a:ext uri="{FF2B5EF4-FFF2-40B4-BE49-F238E27FC236}">
                <a16:creationId xmlns="" xmlns:a16="http://schemas.microsoft.com/office/drawing/2014/main" id="{EB2E8DC7-A253-0193-1D8C-672A10F0E22B}"/>
              </a:ext>
            </a:extLst>
          </p:cNvPr>
          <p:cNvSpPr/>
          <p:nvPr/>
        </p:nvSpPr>
        <p:spPr>
          <a:xfrm rot="16200000">
            <a:off x="-666421" y="2095027"/>
            <a:ext cx="2195791" cy="863100"/>
          </a:xfrm>
          <a:prstGeom prst="rect">
            <a:avLst/>
          </a:prstGeom>
          <a:solidFill>
            <a:srgbClr val="763FFF"/>
          </a:solidFill>
          <a:ln>
            <a:noFill/>
          </a:ln>
        </p:spPr>
        <p:txBody>
          <a:bodyPr spcFirstLastPara="1" wrap="square" lIns="91425" tIns="91425" rIns="91425" bIns="91425" anchor="ctr" anchorCtr="0">
            <a:noAutofit/>
          </a:bodyPr>
          <a:lstStyle/>
          <a:p>
            <a:pPr lvl="0"/>
            <a:r>
              <a:rPr lang="en" dirty="0">
                <a:solidFill>
                  <a:srgbClr val="FFFFFF"/>
                </a:solidFill>
                <a:latin typeface="Anton"/>
                <a:sym typeface="Anton"/>
              </a:rPr>
              <a:t>WEDDING  PLAN </a:t>
            </a:r>
            <a:r>
              <a:rPr lang="en-US" dirty="0">
                <a:solidFill>
                  <a:srgbClr val="FFFFFF"/>
                </a:solidFill>
                <a:latin typeface="Anton"/>
                <a:sym typeface="Anton"/>
              </a:rPr>
              <a:t>MANAGEMENT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17"/>
                                        </p:tgtEl>
                                        <p:attrNameLst>
                                          <p:attrName>style.visibility</p:attrName>
                                        </p:attrNameLst>
                                      </p:cBhvr>
                                      <p:to>
                                        <p:strVal val="visible"/>
                                      </p:to>
                                    </p:set>
                                    <p:anim calcmode="lin" valueType="num">
                                      <p:cBhvr additive="base">
                                        <p:cTn id="7" dur="500"/>
                                        <p:tgtEl>
                                          <p:spTgt spid="2117"/>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12" name="TextBox 11">
            <a:extLst>
              <a:ext uri="{FF2B5EF4-FFF2-40B4-BE49-F238E27FC236}">
                <a16:creationId xmlns="" xmlns:a16="http://schemas.microsoft.com/office/drawing/2014/main" id="{4AC1A248-6DCF-B4BA-B16F-E1E512D6366B}"/>
              </a:ext>
            </a:extLst>
          </p:cNvPr>
          <p:cNvSpPr txBox="1"/>
          <p:nvPr/>
        </p:nvSpPr>
        <p:spPr>
          <a:xfrm>
            <a:off x="7034892" y="1421946"/>
            <a:ext cx="175532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3600" dirty="0">
                <a:solidFill>
                  <a:srgbClr val="0C343D"/>
                </a:solidFill>
                <a:latin typeface="Anton"/>
              </a:rPr>
              <a:t>DATA FLOW DIAGRAM</a:t>
            </a:r>
          </a:p>
          <a:p>
            <a:pPr algn="just"/>
            <a:r>
              <a:rPr lang="en" sz="1200" b="1" dirty="0">
                <a:solidFill>
                  <a:srgbClr val="0C343D"/>
                </a:solidFill>
                <a:latin typeface="Bahnschrift"/>
              </a:rPr>
              <a:t>A data flow diagram (DFD) is a graphical or visual representation using a standardized set of symbols and notations to describe a business's operations through data movement.</a:t>
            </a:r>
            <a:endParaRPr lang="en" sz="1200" b="1" dirty="0">
              <a:latin typeface="Bahnschrift"/>
            </a:endParaRPr>
          </a:p>
        </p:txBody>
      </p:sp>
      <p:cxnSp>
        <p:nvCxnSpPr>
          <p:cNvPr id="16" name="Straight Arrow Connector 15">
            <a:extLst>
              <a:ext uri="{FF2B5EF4-FFF2-40B4-BE49-F238E27FC236}">
                <a16:creationId xmlns="" xmlns:a16="http://schemas.microsoft.com/office/drawing/2014/main" id="{443B0BE4-3CFE-BC4C-B644-96C49FF5A9C2}"/>
              </a:ext>
            </a:extLst>
          </p:cNvPr>
          <p:cNvCxnSpPr/>
          <p:nvPr/>
        </p:nvCxnSpPr>
        <p:spPr>
          <a:xfrm>
            <a:off x="4114800" y="2114550"/>
            <a:ext cx="914400" cy="91440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C8928D36-3829-EFD8-D226-E79715B445D7}"/>
              </a:ext>
            </a:extLst>
          </p:cNvPr>
          <p:cNvCxnSpPr/>
          <p:nvPr/>
        </p:nvCxnSpPr>
        <p:spPr>
          <a:xfrm>
            <a:off x="4257675" y="2257425"/>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F7F9A8BF-BDC1-8C5F-2E55-763371A8876D}"/>
              </a:ext>
            </a:extLst>
          </p:cNvPr>
          <p:cNvCxnSpPr/>
          <p:nvPr/>
        </p:nvCxnSpPr>
        <p:spPr>
          <a:xfrm>
            <a:off x="4400550" y="2400300"/>
            <a:ext cx="914400" cy="91440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 xmlns:a16="http://schemas.microsoft.com/office/drawing/2014/main" id="{702D774D-6B68-C277-BF35-AFCDB688A0F9}"/>
              </a:ext>
            </a:extLst>
          </p:cNvPr>
          <p:cNvCxnSpPr/>
          <p:nvPr/>
        </p:nvCxnSpPr>
        <p:spPr>
          <a:xfrm flipV="1">
            <a:off x="456661" y="4827019"/>
            <a:ext cx="5917720" cy="12939"/>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 xmlns:a16="http://schemas.microsoft.com/office/drawing/2014/main" id="{553F831A-DC2E-B5CE-6AC7-4068E0502679}"/>
              </a:ext>
            </a:extLst>
          </p:cNvPr>
          <p:cNvPicPr>
            <a:picLocks noChangeAspect="1"/>
          </p:cNvPicPr>
          <p:nvPr/>
        </p:nvPicPr>
        <p:blipFill>
          <a:blip r:embed="rId3"/>
          <a:stretch>
            <a:fillRect/>
          </a:stretch>
        </p:blipFill>
        <p:spPr>
          <a:xfrm>
            <a:off x="0" y="1396270"/>
            <a:ext cx="865707" cy="2219136"/>
          </a:xfrm>
          <a:prstGeom prst="rect">
            <a:avLst/>
          </a:prstGeom>
        </p:spPr>
      </p:pic>
      <p:sp>
        <p:nvSpPr>
          <p:cNvPr id="6" name="Google Shape;2093;p53">
            <a:extLst>
              <a:ext uri="{FF2B5EF4-FFF2-40B4-BE49-F238E27FC236}">
                <a16:creationId xmlns="" xmlns:a16="http://schemas.microsoft.com/office/drawing/2014/main" id="{A4396336-063E-FE2E-7D8F-F7F938059392}"/>
              </a:ext>
            </a:extLst>
          </p:cNvPr>
          <p:cNvSpPr/>
          <p:nvPr/>
        </p:nvSpPr>
        <p:spPr>
          <a:xfrm>
            <a:off x="675783" y="-2791"/>
            <a:ext cx="2627710" cy="5170714"/>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095;p53">
            <a:extLst>
              <a:ext uri="{FF2B5EF4-FFF2-40B4-BE49-F238E27FC236}">
                <a16:creationId xmlns="" xmlns:a16="http://schemas.microsoft.com/office/drawing/2014/main" id="{10668919-5BD2-4DD6-CA61-E7AC7CD49FBC}"/>
              </a:ext>
            </a:extLst>
          </p:cNvPr>
          <p:cNvSpPr txBox="1"/>
          <p:nvPr/>
        </p:nvSpPr>
        <p:spPr>
          <a:xfrm>
            <a:off x="786045" y="154390"/>
            <a:ext cx="2450700" cy="54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600" dirty="0">
                <a:solidFill>
                  <a:schemeClr val="accent1"/>
                </a:solidFill>
                <a:latin typeface="Anton"/>
                <a:ea typeface="Anton"/>
                <a:cs typeface="Anton"/>
                <a:sym typeface="Anton"/>
              </a:rPr>
              <a:t>ERD</a:t>
            </a:r>
            <a:endParaRPr lang="en-US" sz="3200" dirty="0">
              <a:solidFill>
                <a:schemeClr val="accent1"/>
              </a:solidFill>
              <a:latin typeface="Anton"/>
              <a:ea typeface="Anton"/>
              <a:cs typeface="Anton"/>
            </a:endParaRPr>
          </a:p>
        </p:txBody>
      </p:sp>
      <p:sp>
        <p:nvSpPr>
          <p:cNvPr id="10" name="Google Shape;2095;p53">
            <a:extLst>
              <a:ext uri="{FF2B5EF4-FFF2-40B4-BE49-F238E27FC236}">
                <a16:creationId xmlns="" xmlns:a16="http://schemas.microsoft.com/office/drawing/2014/main" id="{92CF5C53-B79A-F6C8-2ECA-D19AA82BDAD8}"/>
              </a:ext>
            </a:extLst>
          </p:cNvPr>
          <p:cNvSpPr txBox="1"/>
          <p:nvPr/>
        </p:nvSpPr>
        <p:spPr>
          <a:xfrm>
            <a:off x="340412" y="769384"/>
            <a:ext cx="3341967" cy="545700"/>
          </a:xfrm>
          <a:prstGeom prst="rect">
            <a:avLst/>
          </a:prstGeom>
          <a:noFill/>
          <a:ln>
            <a:noFill/>
          </a:ln>
        </p:spPr>
        <p:txBody>
          <a:bodyPr spcFirstLastPara="1" wrap="square" lIns="91425" tIns="91425" rIns="91425" bIns="91425" anchor="ctr" anchorCtr="0">
            <a:noAutofit/>
          </a:bodyPr>
          <a:lstStyle/>
          <a:p>
            <a:pPr algn="ctr"/>
            <a:r>
              <a:rPr lang="en" sz="2000" dirty="0">
                <a:solidFill>
                  <a:schemeClr val="accent1"/>
                </a:solidFill>
                <a:latin typeface="Anton"/>
              </a:rPr>
              <a:t>Entity-Relationship</a:t>
            </a:r>
            <a:endParaRPr lang="en-US" dirty="0">
              <a:solidFill>
                <a:schemeClr val="accent1"/>
              </a:solidFill>
            </a:endParaRPr>
          </a:p>
          <a:p>
            <a:pPr algn="ctr"/>
            <a:r>
              <a:rPr lang="en" sz="2000" dirty="0">
                <a:solidFill>
                  <a:schemeClr val="accent1"/>
                </a:solidFill>
                <a:latin typeface="Anton"/>
              </a:rPr>
              <a:t>Diagram</a:t>
            </a:r>
            <a:endParaRPr lang="en" dirty="0">
              <a:solidFill>
                <a:schemeClr val="accent1"/>
              </a:solidFill>
            </a:endParaRPr>
          </a:p>
        </p:txBody>
      </p:sp>
      <p:sp>
        <p:nvSpPr>
          <p:cNvPr id="11" name="TextBox 10">
            <a:extLst>
              <a:ext uri="{FF2B5EF4-FFF2-40B4-BE49-F238E27FC236}">
                <a16:creationId xmlns="" xmlns:a16="http://schemas.microsoft.com/office/drawing/2014/main" id="{86B61153-DED5-81B7-605D-FA9314E07193}"/>
              </a:ext>
            </a:extLst>
          </p:cNvPr>
          <p:cNvSpPr txBox="1"/>
          <p:nvPr/>
        </p:nvSpPr>
        <p:spPr>
          <a:xfrm>
            <a:off x="1004467" y="1384378"/>
            <a:ext cx="201385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300" b="1" dirty="0">
                <a:solidFill>
                  <a:srgbClr val="1E8298"/>
                </a:solidFill>
                <a:latin typeface="Bahnschrift"/>
              </a:rPr>
              <a:t>An entity relationship diagram (ERD), also known as an entity relationship model, is a graphical representation that depicts relationships among people, objects, places, concepts or events within an information technology (IT) system. An ERD uses data modeling techniques that can help define business processes and serve as the foundation for a relational database.</a:t>
            </a:r>
            <a:endParaRPr lang="en-US" sz="1300" b="1" dirty="0">
              <a:solidFill>
                <a:srgbClr val="1E8298"/>
              </a:solidFill>
            </a:endParaRPr>
          </a:p>
        </p:txBody>
      </p:sp>
      <p:pic>
        <p:nvPicPr>
          <p:cNvPr id="15" name="Picture 14">
            <a:extLst>
              <a:ext uri="{FF2B5EF4-FFF2-40B4-BE49-F238E27FC236}">
                <a16:creationId xmlns="" xmlns:a16="http://schemas.microsoft.com/office/drawing/2014/main" id="{C3EDD077-1D3A-5795-DC38-43543F78C5AE}"/>
              </a:ext>
            </a:extLst>
          </p:cNvPr>
          <p:cNvPicPr>
            <a:picLocks noChangeAspect="1"/>
          </p:cNvPicPr>
          <p:nvPr/>
        </p:nvPicPr>
        <p:blipFill>
          <a:blip r:embed="rId4"/>
          <a:stretch>
            <a:fillRect/>
          </a:stretch>
        </p:blipFill>
        <p:spPr>
          <a:xfrm>
            <a:off x="3018326" y="0"/>
            <a:ext cx="6125674" cy="5143500"/>
          </a:xfrm>
          <a:prstGeom prst="rect">
            <a:avLst/>
          </a:prstGeom>
        </p:spPr>
      </p:pic>
    </p:spTree>
    <p:extLst>
      <p:ext uri="{BB962C8B-B14F-4D97-AF65-F5344CB8AC3E}">
        <p14:creationId xmlns="" xmlns:p14="http://schemas.microsoft.com/office/powerpoint/2010/main" val="3374837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57"/>
        <p:cNvGrpSpPr/>
        <p:nvPr/>
      </p:nvGrpSpPr>
      <p:grpSpPr>
        <a:xfrm>
          <a:off x="0" y="0"/>
          <a:ext cx="0" cy="0"/>
          <a:chOff x="0" y="0"/>
          <a:chExt cx="0" cy="0"/>
        </a:xfrm>
      </p:grpSpPr>
      <p:sp>
        <p:nvSpPr>
          <p:cNvPr id="12" name="TextBox 11">
            <a:extLst>
              <a:ext uri="{FF2B5EF4-FFF2-40B4-BE49-F238E27FC236}">
                <a16:creationId xmlns="" xmlns:a16="http://schemas.microsoft.com/office/drawing/2014/main" id="{4AC1A248-6DCF-B4BA-B16F-E1E512D6366B}"/>
              </a:ext>
            </a:extLst>
          </p:cNvPr>
          <p:cNvSpPr txBox="1"/>
          <p:nvPr/>
        </p:nvSpPr>
        <p:spPr>
          <a:xfrm>
            <a:off x="7034892" y="1421946"/>
            <a:ext cx="175532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3600" dirty="0">
                <a:solidFill>
                  <a:srgbClr val="0C343D"/>
                </a:solidFill>
                <a:latin typeface="Anton"/>
              </a:rPr>
              <a:t>DATA FLOW DIAGRAM</a:t>
            </a:r>
          </a:p>
          <a:p>
            <a:pPr algn="just"/>
            <a:r>
              <a:rPr lang="en" sz="1200" b="1" dirty="0">
                <a:solidFill>
                  <a:srgbClr val="0C343D"/>
                </a:solidFill>
                <a:latin typeface="Bahnschrift"/>
              </a:rPr>
              <a:t>A data flow diagram (DFD) is a graphical or visual representation using a standardized set of symbols and notations to describe a business's operations through data movement.</a:t>
            </a:r>
            <a:endParaRPr lang="en" sz="1200" b="1" dirty="0">
              <a:latin typeface="Bahnschrift"/>
            </a:endParaRPr>
          </a:p>
        </p:txBody>
      </p:sp>
      <p:cxnSp>
        <p:nvCxnSpPr>
          <p:cNvPr id="16" name="Straight Arrow Connector 15">
            <a:extLst>
              <a:ext uri="{FF2B5EF4-FFF2-40B4-BE49-F238E27FC236}">
                <a16:creationId xmlns="" xmlns:a16="http://schemas.microsoft.com/office/drawing/2014/main" id="{443B0BE4-3CFE-BC4C-B644-96C49FF5A9C2}"/>
              </a:ext>
            </a:extLst>
          </p:cNvPr>
          <p:cNvCxnSpPr/>
          <p:nvPr/>
        </p:nvCxnSpPr>
        <p:spPr>
          <a:xfrm>
            <a:off x="4114800" y="2114550"/>
            <a:ext cx="914400" cy="91440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C8928D36-3829-EFD8-D226-E79715B445D7}"/>
              </a:ext>
            </a:extLst>
          </p:cNvPr>
          <p:cNvCxnSpPr/>
          <p:nvPr/>
        </p:nvCxnSpPr>
        <p:spPr>
          <a:xfrm>
            <a:off x="4257675" y="2257425"/>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F7F9A8BF-BDC1-8C5F-2E55-763371A8876D}"/>
              </a:ext>
            </a:extLst>
          </p:cNvPr>
          <p:cNvCxnSpPr/>
          <p:nvPr/>
        </p:nvCxnSpPr>
        <p:spPr>
          <a:xfrm>
            <a:off x="4400550" y="2400300"/>
            <a:ext cx="914400" cy="91440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 xmlns:a16="http://schemas.microsoft.com/office/drawing/2014/main" id="{702D774D-6B68-C277-BF35-AFCDB688A0F9}"/>
              </a:ext>
            </a:extLst>
          </p:cNvPr>
          <p:cNvCxnSpPr/>
          <p:nvPr/>
        </p:nvCxnSpPr>
        <p:spPr>
          <a:xfrm flipV="1">
            <a:off x="456661" y="4827019"/>
            <a:ext cx="5917720" cy="1293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Google Shape;2029;p48">
            <a:extLst>
              <a:ext uri="{FF2B5EF4-FFF2-40B4-BE49-F238E27FC236}">
                <a16:creationId xmlns="" xmlns:a16="http://schemas.microsoft.com/office/drawing/2014/main" id="{6D1014A0-99B3-F163-8A3D-9C00688A910D}"/>
              </a:ext>
            </a:extLst>
          </p:cNvPr>
          <p:cNvSpPr/>
          <p:nvPr/>
        </p:nvSpPr>
        <p:spPr>
          <a:xfrm>
            <a:off x="5732966" y="40551"/>
            <a:ext cx="880338" cy="262991"/>
          </a:xfrm>
          <a:prstGeom prst="rect">
            <a:avLst/>
          </a:prstGeom>
          <a:solidFill>
            <a:srgbClr val="763FFF"/>
          </a:solidFill>
          <a:ln>
            <a:noFill/>
          </a:ln>
        </p:spPr>
        <p:txBody>
          <a:bodyPr spcFirstLastPara="1" wrap="square" lIns="91425" tIns="91425" rIns="91425" bIns="91425" anchor="ctr" anchorCtr="0">
            <a:noAutofit/>
          </a:bodyPr>
          <a:lstStyle/>
          <a:p>
            <a:pPr algn="ctr"/>
            <a:r>
              <a:rPr lang="en-US" b="1" dirty="0">
                <a:solidFill>
                  <a:schemeClr val="accent5"/>
                </a:solidFill>
                <a:latin typeface="Bahnschrift"/>
              </a:rPr>
              <a:t>Level 0</a:t>
            </a:r>
            <a:endParaRPr lang="en-US" dirty="0"/>
          </a:p>
        </p:txBody>
      </p:sp>
      <p:pic>
        <p:nvPicPr>
          <p:cNvPr id="4" name="Picture 3">
            <a:extLst>
              <a:ext uri="{FF2B5EF4-FFF2-40B4-BE49-F238E27FC236}">
                <a16:creationId xmlns="" xmlns:a16="http://schemas.microsoft.com/office/drawing/2014/main" id="{B7923D92-8BBF-BAF3-B9E8-34E204164409}"/>
              </a:ext>
            </a:extLst>
          </p:cNvPr>
          <p:cNvPicPr>
            <a:picLocks noChangeAspect="1"/>
          </p:cNvPicPr>
          <p:nvPr/>
        </p:nvPicPr>
        <p:blipFill>
          <a:blip r:embed="rId4"/>
          <a:stretch>
            <a:fillRect/>
          </a:stretch>
        </p:blipFill>
        <p:spPr>
          <a:xfrm>
            <a:off x="60159" y="3810"/>
            <a:ext cx="6553146" cy="2463619"/>
          </a:xfrm>
          <a:prstGeom prst="rect">
            <a:avLst/>
          </a:prstGeom>
        </p:spPr>
      </p:pic>
      <p:pic>
        <p:nvPicPr>
          <p:cNvPr id="7" name="Picture 6">
            <a:extLst>
              <a:ext uri="{FF2B5EF4-FFF2-40B4-BE49-F238E27FC236}">
                <a16:creationId xmlns="" xmlns:a16="http://schemas.microsoft.com/office/drawing/2014/main" id="{8D6E6597-A309-A901-5861-29209885F4AA}"/>
              </a:ext>
            </a:extLst>
          </p:cNvPr>
          <p:cNvPicPr>
            <a:picLocks noChangeAspect="1"/>
          </p:cNvPicPr>
          <p:nvPr/>
        </p:nvPicPr>
        <p:blipFill>
          <a:blip r:embed="rId5"/>
          <a:stretch>
            <a:fillRect/>
          </a:stretch>
        </p:blipFill>
        <p:spPr>
          <a:xfrm>
            <a:off x="0" y="2400300"/>
            <a:ext cx="7034892" cy="2686049"/>
          </a:xfrm>
          <a:prstGeom prst="rect">
            <a:avLst/>
          </a:prstGeom>
        </p:spPr>
      </p:pic>
      <p:pic>
        <p:nvPicPr>
          <p:cNvPr id="9" name="Picture 8">
            <a:extLst>
              <a:ext uri="{FF2B5EF4-FFF2-40B4-BE49-F238E27FC236}">
                <a16:creationId xmlns="" xmlns:a16="http://schemas.microsoft.com/office/drawing/2014/main" id="{F8D9412B-2F4B-2741-3A85-DC5B960DA55B}"/>
              </a:ext>
            </a:extLst>
          </p:cNvPr>
          <p:cNvPicPr>
            <a:picLocks noChangeAspect="1"/>
          </p:cNvPicPr>
          <p:nvPr/>
        </p:nvPicPr>
        <p:blipFill>
          <a:blip r:embed="rId6"/>
          <a:stretch>
            <a:fillRect/>
          </a:stretch>
        </p:blipFill>
        <p:spPr>
          <a:xfrm>
            <a:off x="6103166" y="4724964"/>
            <a:ext cx="841321" cy="3779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9108"/>
        <p:cNvGrpSpPr/>
        <p:nvPr/>
      </p:nvGrpSpPr>
      <p:grpSpPr>
        <a:xfrm>
          <a:off x="0" y="0"/>
          <a:ext cx="0" cy="0"/>
          <a:chOff x="0" y="0"/>
          <a:chExt cx="0" cy="0"/>
        </a:xfrm>
      </p:grpSpPr>
      <p:sp>
        <p:nvSpPr>
          <p:cNvPr id="9109" name="Google Shape;9109;p75"/>
          <p:cNvSpPr/>
          <p:nvPr/>
        </p:nvSpPr>
        <p:spPr>
          <a:xfrm>
            <a:off x="4666650" y="544200"/>
            <a:ext cx="3762300" cy="405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5"/>
          <p:cNvSpPr/>
          <p:nvPr/>
        </p:nvSpPr>
        <p:spPr>
          <a:xfrm rot="16200000">
            <a:off x="-589125" y="2140250"/>
            <a:ext cx="2041200" cy="863100"/>
          </a:xfrm>
          <a:prstGeom prst="rect">
            <a:avLst/>
          </a:prstGeom>
          <a:solidFill>
            <a:srgbClr val="763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Subtitle 10">
            <a:extLst>
              <a:ext uri="{FF2B5EF4-FFF2-40B4-BE49-F238E27FC236}">
                <a16:creationId xmlns="" xmlns:a16="http://schemas.microsoft.com/office/drawing/2014/main" id="{F4D8D5BF-6AC3-0987-861E-6D2A4E9AAD01}"/>
              </a:ext>
            </a:extLst>
          </p:cNvPr>
          <p:cNvSpPr>
            <a:spLocks noGrp="1"/>
          </p:cNvSpPr>
          <p:nvPr>
            <p:ph type="subTitle" idx="1"/>
          </p:nvPr>
        </p:nvSpPr>
        <p:spPr>
          <a:xfrm>
            <a:off x="5049807" y="1159547"/>
            <a:ext cx="2998500" cy="2946921"/>
          </a:xfrm>
        </p:spPr>
        <p:txBody>
          <a:bodyPr/>
          <a:lstStyle/>
          <a:p>
            <a:pPr marL="114300" indent="0" algn="just"/>
            <a:r>
              <a:rPr lang="en-US" sz="1050" dirty="0">
                <a:solidFill>
                  <a:srgbClr val="000000"/>
                </a:solidFill>
                <a:latin typeface="Bahnschrift"/>
              </a:rPr>
              <a:t>The testing process focuses on the logical intervals of the software ensuring that all statements have been tested and on functional intervals conducting tests to uncover errors and ensure that defined input will produce actual results that agree with the required results, program-level testing and module-level testing integrated and carried out. </a:t>
            </a:r>
            <a:endParaRPr lang="en-US" sz="1050" dirty="0"/>
          </a:p>
          <a:p>
            <a:pPr algn="just"/>
            <a:endParaRPr lang="en-US" sz="1000" dirty="0"/>
          </a:p>
          <a:p>
            <a:pPr algn="just"/>
            <a:r>
              <a:rPr lang="en-US" sz="1050" b="1" dirty="0">
                <a:solidFill>
                  <a:srgbClr val="000000"/>
                </a:solidFill>
                <a:latin typeface="Bahnschrift"/>
              </a:rPr>
              <a:t> Testing Methods:</a:t>
            </a:r>
            <a:endParaRPr lang="en-US" sz="1050" dirty="0"/>
          </a:p>
          <a:p>
            <a:pPr algn="just"/>
            <a:r>
              <a:rPr lang="en-US" sz="1050" dirty="0">
                <a:solidFill>
                  <a:srgbClr val="000000"/>
                </a:solidFill>
                <a:latin typeface="Bahnschrift"/>
              </a:rPr>
              <a:t> There are two major types of testing they are: </a:t>
            </a:r>
            <a:endParaRPr lang="en-US" sz="1050" dirty="0"/>
          </a:p>
          <a:p>
            <a:pPr algn="just"/>
            <a:endParaRPr lang="en-US" sz="1000" dirty="0"/>
          </a:p>
          <a:p>
            <a:pPr marL="285750" indent="-285750" algn="just">
              <a:buFont typeface="Arial"/>
              <a:buChar char="•"/>
            </a:pPr>
            <a:r>
              <a:rPr lang="en-US" sz="1050" dirty="0">
                <a:solidFill>
                  <a:srgbClr val="000000"/>
                </a:solidFill>
                <a:latin typeface="Bahnschrift"/>
              </a:rPr>
              <a:t>White Box Testing </a:t>
            </a:r>
            <a:endParaRPr lang="en-US" sz="1050" dirty="0"/>
          </a:p>
          <a:p>
            <a:pPr marL="285750" indent="-285750" algn="just">
              <a:buFont typeface="Arial"/>
              <a:buChar char="•"/>
            </a:pPr>
            <a:r>
              <a:rPr lang="en-US" sz="1050" dirty="0">
                <a:solidFill>
                  <a:srgbClr val="000000"/>
                </a:solidFill>
                <a:latin typeface="Bahnschrift"/>
              </a:rPr>
              <a:t>Black Box Testing </a:t>
            </a:r>
            <a:endParaRPr lang="en-US" sz="1050" dirty="0"/>
          </a:p>
          <a:p>
            <a:pPr indent="0" algn="just"/>
            <a:endParaRPr lang="en-US" sz="1000" dirty="0"/>
          </a:p>
          <a:p>
            <a:pPr algn="just"/>
            <a:r>
              <a:rPr lang="en-US" sz="1050" b="1" dirty="0">
                <a:solidFill>
                  <a:srgbClr val="000000"/>
                </a:solidFill>
                <a:latin typeface="Bahnschrift"/>
              </a:rPr>
              <a:t>White Box Testing:</a:t>
            </a:r>
            <a:endParaRPr lang="en-US" sz="1050" dirty="0"/>
          </a:p>
          <a:p>
            <a:pPr algn="just"/>
            <a:endParaRPr lang="en-US" sz="1000" dirty="0"/>
          </a:p>
          <a:p>
            <a:pPr marL="114300" indent="0" algn="just"/>
            <a:r>
              <a:rPr lang="en-US" sz="1050" dirty="0">
                <a:solidFill>
                  <a:srgbClr val="000000"/>
                </a:solidFill>
                <a:latin typeface="Bahnschrift"/>
              </a:rPr>
              <a:t>White box sometimes called Glass box testing is a test case design uses the control structure of the procedural design to drive test case.</a:t>
            </a:r>
            <a:endParaRPr lang="en-US" sz="1050" dirty="0"/>
          </a:p>
          <a:p>
            <a:pPr marL="114300" indent="0" algn="just"/>
            <a:endParaRPr lang="en-US" sz="1000" dirty="0"/>
          </a:p>
        </p:txBody>
      </p:sp>
      <p:sp>
        <p:nvSpPr>
          <p:cNvPr id="15" name="Google Shape;2121;p55">
            <a:extLst>
              <a:ext uri="{FF2B5EF4-FFF2-40B4-BE49-F238E27FC236}">
                <a16:creationId xmlns="" xmlns:a16="http://schemas.microsoft.com/office/drawing/2014/main" id="{6DCE7556-7910-6CD4-86EA-A43FB87A0D12}"/>
              </a:ext>
            </a:extLst>
          </p:cNvPr>
          <p:cNvSpPr txBox="1">
            <a:spLocks/>
          </p:cNvSpPr>
          <p:nvPr/>
        </p:nvSpPr>
        <p:spPr>
          <a:xfrm>
            <a:off x="1709111" y="545411"/>
            <a:ext cx="2865900" cy="701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solidFill>
                  <a:schemeClr val="tx2"/>
                </a:solidFill>
                <a:latin typeface="Anton"/>
              </a:rPr>
              <a:t>TESTING</a:t>
            </a:r>
          </a:p>
        </p:txBody>
      </p:sp>
      <p:pic>
        <p:nvPicPr>
          <p:cNvPr id="3" name="Picture 2">
            <a:extLst>
              <a:ext uri="{FF2B5EF4-FFF2-40B4-BE49-F238E27FC236}">
                <a16:creationId xmlns="" xmlns:a16="http://schemas.microsoft.com/office/drawing/2014/main" id="{7AA09319-4835-9722-F6F0-50D370C209CF}"/>
              </a:ext>
            </a:extLst>
          </p:cNvPr>
          <p:cNvPicPr>
            <a:picLocks noChangeAspect="1"/>
          </p:cNvPicPr>
          <p:nvPr/>
        </p:nvPicPr>
        <p:blipFill>
          <a:blip r:embed="rId3"/>
          <a:stretch>
            <a:fillRect/>
          </a:stretch>
        </p:blipFill>
        <p:spPr>
          <a:xfrm>
            <a:off x="863026" y="1159548"/>
            <a:ext cx="3859698" cy="2946920"/>
          </a:xfrm>
          <a:prstGeom prst="rect">
            <a:avLst/>
          </a:prstGeom>
        </p:spPr>
      </p:pic>
      <p:sp>
        <p:nvSpPr>
          <p:cNvPr id="2" name="Google Shape;1934;p40">
            <a:extLst>
              <a:ext uri="{FF2B5EF4-FFF2-40B4-BE49-F238E27FC236}">
                <a16:creationId xmlns="" xmlns:a16="http://schemas.microsoft.com/office/drawing/2014/main" id="{7E46D38F-242B-B7E2-794C-B07C8EABA894}"/>
              </a:ext>
            </a:extLst>
          </p:cNvPr>
          <p:cNvSpPr/>
          <p:nvPr/>
        </p:nvSpPr>
        <p:spPr>
          <a:xfrm rot="16200000">
            <a:off x="-666421" y="2095027"/>
            <a:ext cx="2195791" cy="863100"/>
          </a:xfrm>
          <a:prstGeom prst="rect">
            <a:avLst/>
          </a:prstGeom>
          <a:solidFill>
            <a:srgbClr val="763FFF"/>
          </a:solidFill>
          <a:ln>
            <a:noFill/>
          </a:ln>
        </p:spPr>
        <p:txBody>
          <a:bodyPr spcFirstLastPara="1" wrap="square" lIns="91425" tIns="91425" rIns="91425" bIns="91425" anchor="ctr" anchorCtr="0">
            <a:noAutofit/>
          </a:bodyPr>
          <a:lstStyle/>
          <a:p>
            <a:pPr lvl="0"/>
            <a:r>
              <a:rPr lang="en" dirty="0">
                <a:solidFill>
                  <a:srgbClr val="FFFFFF"/>
                </a:solidFill>
                <a:latin typeface="Anton"/>
                <a:sym typeface="Anton"/>
              </a:rPr>
              <a:t>WEDDING  PLAN </a:t>
            </a:r>
            <a:r>
              <a:rPr lang="en-US" dirty="0">
                <a:solidFill>
                  <a:srgbClr val="FFFFFF"/>
                </a:solidFill>
                <a:latin typeface="Anton"/>
                <a:sym typeface="Anton"/>
              </a:rPr>
              <a:t>MANAGEMENT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109"/>
                                        </p:tgtEl>
                                        <p:attrNameLst>
                                          <p:attrName>style.visibility</p:attrName>
                                        </p:attrNameLst>
                                      </p:cBhvr>
                                      <p:to>
                                        <p:strVal val="visible"/>
                                      </p:to>
                                    </p:set>
                                    <p:anim calcmode="lin" valueType="num">
                                      <p:cBhvr additive="base">
                                        <p:cTn id="7" dur="500"/>
                                        <p:tgtEl>
                                          <p:spTgt spid="9109"/>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9108"/>
        <p:cNvGrpSpPr/>
        <p:nvPr/>
      </p:nvGrpSpPr>
      <p:grpSpPr>
        <a:xfrm>
          <a:off x="0" y="0"/>
          <a:ext cx="0" cy="0"/>
          <a:chOff x="0" y="0"/>
          <a:chExt cx="0" cy="0"/>
        </a:xfrm>
      </p:grpSpPr>
      <p:sp>
        <p:nvSpPr>
          <p:cNvPr id="9110" name="Google Shape;9110;p75"/>
          <p:cNvSpPr/>
          <p:nvPr/>
        </p:nvSpPr>
        <p:spPr>
          <a:xfrm rot="16200000">
            <a:off x="-589125" y="2140250"/>
            <a:ext cx="2041200" cy="863100"/>
          </a:xfrm>
          <a:prstGeom prst="rect">
            <a:avLst/>
          </a:prstGeom>
          <a:solidFill>
            <a:srgbClr val="763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kumimoji="0" lang="en" sz="1200" b="0" i="0" u="none" strike="noStrike" kern="0" cap="none" spc="0" normalizeH="0" baseline="0" noProof="0" dirty="0">
                <a:ln>
                  <a:noFill/>
                </a:ln>
                <a:solidFill>
                  <a:srgbClr val="FFFFFF"/>
                </a:solidFill>
                <a:effectLst/>
                <a:uLnTx/>
                <a:uFillTx/>
                <a:latin typeface="Anton"/>
                <a:sym typeface="Anton"/>
              </a:rPr>
              <a:t>         ONLINE BOOK STORE </a:t>
            </a:r>
            <a:endParaRPr lang="en-IN" dirty="0"/>
          </a:p>
        </p:txBody>
      </p:sp>
      <p:sp>
        <p:nvSpPr>
          <p:cNvPr id="15" name="Google Shape;2121;p55">
            <a:extLst>
              <a:ext uri="{FF2B5EF4-FFF2-40B4-BE49-F238E27FC236}">
                <a16:creationId xmlns="" xmlns:a16="http://schemas.microsoft.com/office/drawing/2014/main" id="{6DCE7556-7910-6CD4-86EA-A43FB87A0D12}"/>
              </a:ext>
            </a:extLst>
          </p:cNvPr>
          <p:cNvSpPr txBox="1">
            <a:spLocks/>
          </p:cNvSpPr>
          <p:nvPr/>
        </p:nvSpPr>
        <p:spPr>
          <a:xfrm>
            <a:off x="559307" y="144000"/>
            <a:ext cx="6696310" cy="701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solidFill>
                  <a:schemeClr val="tx2"/>
                </a:solidFill>
                <a:latin typeface="Anton"/>
              </a:rPr>
              <a:t>POSITIVE AND NEGATIVE TESTING</a:t>
            </a:r>
          </a:p>
        </p:txBody>
      </p:sp>
      <p:sp>
        <p:nvSpPr>
          <p:cNvPr id="3" name="Subtitle 2">
            <a:extLst>
              <a:ext uri="{FF2B5EF4-FFF2-40B4-BE49-F238E27FC236}">
                <a16:creationId xmlns="" xmlns:a16="http://schemas.microsoft.com/office/drawing/2014/main" id="{1028F69E-941F-7766-C930-2458024B4565}"/>
              </a:ext>
            </a:extLst>
          </p:cNvPr>
          <p:cNvSpPr>
            <a:spLocks noGrp="1"/>
          </p:cNvSpPr>
          <p:nvPr>
            <p:ph type="subTitle" idx="1"/>
          </p:nvPr>
        </p:nvSpPr>
        <p:spPr>
          <a:xfrm>
            <a:off x="5192683" y="1234386"/>
            <a:ext cx="3005303" cy="1402511"/>
          </a:xfrm>
        </p:spPr>
        <p:txBody>
          <a:bodyPr/>
          <a:lstStyle/>
          <a:p>
            <a:pPr marL="114300" indent="0" algn="just"/>
            <a:r>
              <a:rPr lang="en-US" dirty="0">
                <a:solidFill>
                  <a:schemeClr val="tx2"/>
                </a:solidFill>
                <a:latin typeface="Bahnschrift"/>
              </a:rPr>
              <a:t>Any user can register in the website after entering necessary credentials.</a:t>
            </a:r>
            <a:r>
              <a:rPr lang="en-US" dirty="0">
                <a:latin typeface="Bahnschrift"/>
              </a:rPr>
              <a:t/>
            </a:r>
            <a:br>
              <a:rPr lang="en-US" dirty="0">
                <a:latin typeface="Bahnschrift"/>
              </a:rPr>
            </a:br>
            <a:r>
              <a:rPr lang="en-US" dirty="0">
                <a:solidFill>
                  <a:schemeClr val="tx2"/>
                </a:solidFill>
                <a:latin typeface="Bahnschrift"/>
              </a:rPr>
              <a:t>The details are then stored in a SQL database.</a:t>
            </a:r>
            <a:endParaRPr lang="en-US">
              <a:solidFill>
                <a:schemeClr val="tx2"/>
              </a:solidFill>
            </a:endParaRPr>
          </a:p>
        </p:txBody>
      </p:sp>
      <p:sp>
        <p:nvSpPr>
          <p:cNvPr id="14" name="Subtitle 2">
            <a:extLst>
              <a:ext uri="{FF2B5EF4-FFF2-40B4-BE49-F238E27FC236}">
                <a16:creationId xmlns="" xmlns:a16="http://schemas.microsoft.com/office/drawing/2014/main" id="{C3FBF4EB-F84C-FCCD-844F-CFF411A63BE7}"/>
              </a:ext>
            </a:extLst>
          </p:cNvPr>
          <p:cNvSpPr txBox="1">
            <a:spLocks/>
          </p:cNvSpPr>
          <p:nvPr/>
        </p:nvSpPr>
        <p:spPr>
          <a:xfrm>
            <a:off x="1296958" y="3094482"/>
            <a:ext cx="3461142" cy="14025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100"/>
              <a:buFont typeface="Abel"/>
              <a:buNone/>
              <a:defRPr sz="1400" b="0" i="0" u="none" strike="noStrike" cap="none">
                <a:solidFill>
                  <a:schemeClr val="dk1"/>
                </a:solidFill>
                <a:latin typeface="Abel"/>
                <a:ea typeface="Abel"/>
                <a:cs typeface="Abel"/>
                <a:sym typeface="Abel"/>
              </a:defRPr>
            </a:lvl1pPr>
            <a:lvl2pPr marL="914400" marR="0" lvl="1" indent="-317500" algn="r" rtl="0">
              <a:lnSpc>
                <a:spcPct val="100000"/>
              </a:lnSpc>
              <a:spcBef>
                <a:spcPts val="0"/>
              </a:spcBef>
              <a:spcAft>
                <a:spcPts val="0"/>
              </a:spcAft>
              <a:buClr>
                <a:schemeClr val="lt2"/>
              </a:buClr>
              <a:buSzPts val="1100"/>
              <a:buFont typeface="Abel"/>
              <a:buNone/>
              <a:defRPr sz="1100" b="0" i="0" u="none" strike="noStrike" cap="none">
                <a:solidFill>
                  <a:schemeClr val="lt2"/>
                </a:solidFill>
                <a:latin typeface="Abel"/>
                <a:ea typeface="Abel"/>
                <a:cs typeface="Abel"/>
                <a:sym typeface="Abel"/>
              </a:defRPr>
            </a:lvl2pPr>
            <a:lvl3pPr marL="1371600" marR="0" lvl="2" indent="-317500" algn="r" rtl="0">
              <a:lnSpc>
                <a:spcPct val="100000"/>
              </a:lnSpc>
              <a:spcBef>
                <a:spcPts val="0"/>
              </a:spcBef>
              <a:spcAft>
                <a:spcPts val="0"/>
              </a:spcAft>
              <a:buClr>
                <a:schemeClr val="lt2"/>
              </a:buClr>
              <a:buSzPts val="1100"/>
              <a:buFont typeface="Abel"/>
              <a:buNone/>
              <a:defRPr sz="1100" b="0" i="0" u="none" strike="noStrike" cap="none">
                <a:solidFill>
                  <a:schemeClr val="lt2"/>
                </a:solidFill>
                <a:latin typeface="Abel"/>
                <a:ea typeface="Abel"/>
                <a:cs typeface="Abel"/>
                <a:sym typeface="Abel"/>
              </a:defRPr>
            </a:lvl3pPr>
            <a:lvl4pPr marL="1828800" marR="0" lvl="3" indent="-317500" algn="r" rtl="0">
              <a:lnSpc>
                <a:spcPct val="100000"/>
              </a:lnSpc>
              <a:spcBef>
                <a:spcPts val="0"/>
              </a:spcBef>
              <a:spcAft>
                <a:spcPts val="0"/>
              </a:spcAft>
              <a:buClr>
                <a:schemeClr val="lt2"/>
              </a:buClr>
              <a:buSzPts val="1100"/>
              <a:buFont typeface="Abel"/>
              <a:buNone/>
              <a:defRPr sz="1100" b="0" i="0" u="none" strike="noStrike" cap="none">
                <a:solidFill>
                  <a:schemeClr val="lt2"/>
                </a:solidFill>
                <a:latin typeface="Abel"/>
                <a:ea typeface="Abel"/>
                <a:cs typeface="Abel"/>
                <a:sym typeface="Abel"/>
              </a:defRPr>
            </a:lvl4pPr>
            <a:lvl5pPr marL="2286000" marR="0" lvl="4" indent="-317500" algn="r" rtl="0">
              <a:lnSpc>
                <a:spcPct val="100000"/>
              </a:lnSpc>
              <a:spcBef>
                <a:spcPts val="0"/>
              </a:spcBef>
              <a:spcAft>
                <a:spcPts val="0"/>
              </a:spcAft>
              <a:buClr>
                <a:schemeClr val="lt2"/>
              </a:buClr>
              <a:buSzPts val="1100"/>
              <a:buFont typeface="Abel"/>
              <a:buNone/>
              <a:defRPr sz="1100" b="0" i="0" u="none" strike="noStrike" cap="none">
                <a:solidFill>
                  <a:schemeClr val="lt2"/>
                </a:solidFill>
                <a:latin typeface="Abel"/>
                <a:ea typeface="Abel"/>
                <a:cs typeface="Abel"/>
                <a:sym typeface="Abel"/>
              </a:defRPr>
            </a:lvl5pPr>
            <a:lvl6pPr marL="2743200" marR="0" lvl="5" indent="-317500" algn="r" rtl="0">
              <a:lnSpc>
                <a:spcPct val="100000"/>
              </a:lnSpc>
              <a:spcBef>
                <a:spcPts val="0"/>
              </a:spcBef>
              <a:spcAft>
                <a:spcPts val="0"/>
              </a:spcAft>
              <a:buClr>
                <a:schemeClr val="lt2"/>
              </a:buClr>
              <a:buSzPts val="1100"/>
              <a:buFont typeface="Abel"/>
              <a:buNone/>
              <a:defRPr sz="1100" b="0" i="0" u="none" strike="noStrike" cap="none">
                <a:solidFill>
                  <a:schemeClr val="lt2"/>
                </a:solidFill>
                <a:latin typeface="Abel"/>
                <a:ea typeface="Abel"/>
                <a:cs typeface="Abel"/>
                <a:sym typeface="Abel"/>
              </a:defRPr>
            </a:lvl6pPr>
            <a:lvl7pPr marL="3200400" marR="0" lvl="6" indent="-317500" algn="r" rtl="0">
              <a:lnSpc>
                <a:spcPct val="100000"/>
              </a:lnSpc>
              <a:spcBef>
                <a:spcPts val="0"/>
              </a:spcBef>
              <a:spcAft>
                <a:spcPts val="0"/>
              </a:spcAft>
              <a:buClr>
                <a:schemeClr val="lt2"/>
              </a:buClr>
              <a:buSzPts val="1100"/>
              <a:buFont typeface="Abel"/>
              <a:buNone/>
              <a:defRPr sz="1100" b="0" i="0" u="none" strike="noStrike" cap="none">
                <a:solidFill>
                  <a:schemeClr val="lt2"/>
                </a:solidFill>
                <a:latin typeface="Abel"/>
                <a:ea typeface="Abel"/>
                <a:cs typeface="Abel"/>
                <a:sym typeface="Abel"/>
              </a:defRPr>
            </a:lvl7pPr>
            <a:lvl8pPr marL="3657600" marR="0" lvl="7" indent="-317500" algn="r" rtl="0">
              <a:lnSpc>
                <a:spcPct val="100000"/>
              </a:lnSpc>
              <a:spcBef>
                <a:spcPts val="0"/>
              </a:spcBef>
              <a:spcAft>
                <a:spcPts val="0"/>
              </a:spcAft>
              <a:buClr>
                <a:schemeClr val="lt2"/>
              </a:buClr>
              <a:buSzPts val="1100"/>
              <a:buFont typeface="Abel"/>
              <a:buNone/>
              <a:defRPr sz="1100" b="0" i="0" u="none" strike="noStrike" cap="none">
                <a:solidFill>
                  <a:schemeClr val="lt2"/>
                </a:solidFill>
                <a:latin typeface="Abel"/>
                <a:ea typeface="Abel"/>
                <a:cs typeface="Abel"/>
                <a:sym typeface="Abel"/>
              </a:defRPr>
            </a:lvl8pPr>
            <a:lvl9pPr marL="4114800" marR="0" lvl="8" indent="-317500" algn="r" rtl="0">
              <a:lnSpc>
                <a:spcPct val="100000"/>
              </a:lnSpc>
              <a:spcBef>
                <a:spcPts val="0"/>
              </a:spcBef>
              <a:spcAft>
                <a:spcPts val="0"/>
              </a:spcAft>
              <a:buClr>
                <a:schemeClr val="lt2"/>
              </a:buClr>
              <a:buSzPts val="1100"/>
              <a:buFont typeface="Abel"/>
              <a:buNone/>
              <a:defRPr sz="1100" b="0" i="0" u="none" strike="noStrike" cap="none">
                <a:solidFill>
                  <a:schemeClr val="lt2"/>
                </a:solidFill>
                <a:latin typeface="Abel"/>
                <a:ea typeface="Abel"/>
                <a:cs typeface="Abel"/>
                <a:sym typeface="Abel"/>
              </a:defRPr>
            </a:lvl9pPr>
          </a:lstStyle>
          <a:p>
            <a:pPr marL="114300" indent="0" algn="just"/>
            <a:r>
              <a:rPr lang="en-US" b="1" dirty="0">
                <a:solidFill>
                  <a:schemeClr val="bg1">
                    <a:lumMod val="20000"/>
                    <a:lumOff val="80000"/>
                  </a:schemeClr>
                </a:solidFill>
                <a:latin typeface="Bahnschrift"/>
              </a:rPr>
              <a:t>POSITIVE TESTING :</a:t>
            </a:r>
            <a:r>
              <a:rPr lang="en-US" dirty="0">
                <a:solidFill>
                  <a:schemeClr val="bg1">
                    <a:lumMod val="20000"/>
                    <a:lumOff val="80000"/>
                  </a:schemeClr>
                </a:solidFill>
                <a:latin typeface="Bahnschrift"/>
              </a:rPr>
              <a:t> If a registered user tries to login with his pre-entered credentials, they can successfully enter the website and is greeted with a  Congrats pop-up with their name being shown at the top of the website navbar</a:t>
            </a:r>
          </a:p>
        </p:txBody>
      </p:sp>
      <p:pic>
        <p:nvPicPr>
          <p:cNvPr id="2" name="Picture 1">
            <a:extLst>
              <a:ext uri="{FF2B5EF4-FFF2-40B4-BE49-F238E27FC236}">
                <a16:creationId xmlns="" xmlns:a16="http://schemas.microsoft.com/office/drawing/2014/main" id="{1F27DC4B-7288-AA6C-8F12-A18EC93D2B45}"/>
              </a:ext>
            </a:extLst>
          </p:cNvPr>
          <p:cNvPicPr>
            <a:picLocks noChangeAspect="1"/>
          </p:cNvPicPr>
          <p:nvPr/>
        </p:nvPicPr>
        <p:blipFill>
          <a:blip r:embed="rId3"/>
          <a:stretch>
            <a:fillRect/>
          </a:stretch>
        </p:blipFill>
        <p:spPr>
          <a:xfrm>
            <a:off x="-2682" y="1574213"/>
            <a:ext cx="865707" cy="2042337"/>
          </a:xfrm>
          <a:prstGeom prst="rect">
            <a:avLst/>
          </a:prstGeom>
        </p:spPr>
      </p:pic>
      <p:pic>
        <p:nvPicPr>
          <p:cNvPr id="5" name="Picture 4">
            <a:extLst>
              <a:ext uri="{FF2B5EF4-FFF2-40B4-BE49-F238E27FC236}">
                <a16:creationId xmlns="" xmlns:a16="http://schemas.microsoft.com/office/drawing/2014/main" id="{FF448A2A-F0F3-DF7C-426C-A5AC8B391D6A}"/>
              </a:ext>
            </a:extLst>
          </p:cNvPr>
          <p:cNvPicPr>
            <a:picLocks noChangeAspect="1"/>
          </p:cNvPicPr>
          <p:nvPr/>
        </p:nvPicPr>
        <p:blipFill>
          <a:blip r:embed="rId4"/>
          <a:stretch>
            <a:fillRect/>
          </a:stretch>
        </p:blipFill>
        <p:spPr>
          <a:xfrm>
            <a:off x="1504121" y="940904"/>
            <a:ext cx="3845093" cy="1981200"/>
          </a:xfrm>
          <a:prstGeom prst="rect">
            <a:avLst/>
          </a:prstGeom>
        </p:spPr>
      </p:pic>
      <p:pic>
        <p:nvPicPr>
          <p:cNvPr id="4" name="Picture 3">
            <a:extLst>
              <a:ext uri="{FF2B5EF4-FFF2-40B4-BE49-F238E27FC236}">
                <a16:creationId xmlns="" xmlns:a16="http://schemas.microsoft.com/office/drawing/2014/main" id="{467D560D-B544-7484-38F9-69763810BF4B}"/>
              </a:ext>
            </a:extLst>
          </p:cNvPr>
          <p:cNvPicPr>
            <a:picLocks noChangeAspect="1"/>
          </p:cNvPicPr>
          <p:nvPr/>
        </p:nvPicPr>
        <p:blipFill>
          <a:blip r:embed="rId5"/>
          <a:stretch>
            <a:fillRect/>
          </a:stretch>
        </p:blipFill>
        <p:spPr>
          <a:xfrm>
            <a:off x="5399196" y="2922104"/>
            <a:ext cx="3527897" cy="2042337"/>
          </a:xfrm>
          <a:prstGeom prst="rect">
            <a:avLst/>
          </a:prstGeom>
        </p:spPr>
      </p:pic>
    </p:spTree>
    <p:extLst>
      <p:ext uri="{BB962C8B-B14F-4D97-AF65-F5344CB8AC3E}">
        <p14:creationId xmlns="" xmlns:p14="http://schemas.microsoft.com/office/powerpoint/2010/main" val="1137119562"/>
      </p:ext>
    </p:extLst>
  </p:cSld>
  <p:clrMapOvr>
    <a:masterClrMapping/>
  </p:clrMapOvr>
</p:sld>
</file>

<file path=ppt/theme/theme1.xml><?xml version="1.0" encoding="utf-8"?>
<a:theme xmlns:a="http://schemas.openxmlformats.org/drawingml/2006/main" name="Gym Sport Business Plan XL by Slidesgo">
  <a:themeElements>
    <a:clrScheme name="Simple Light">
      <a:dk1>
        <a:srgbClr val="0C343D"/>
      </a:dk1>
      <a:lt1>
        <a:srgbClr val="76A5AF"/>
      </a:lt1>
      <a:dk2>
        <a:srgbClr val="F94C3C"/>
      </a:dk2>
      <a:lt2>
        <a:srgbClr val="FFFFFF"/>
      </a:lt2>
      <a:accent1>
        <a:srgbClr val="0C343D"/>
      </a:accent1>
      <a:accent2>
        <a:srgbClr val="76A5AF"/>
      </a:accent2>
      <a:accent3>
        <a:srgbClr val="F94C3C"/>
      </a:accent3>
      <a:accent4>
        <a:srgbClr val="FFFFFF"/>
      </a:accent4>
      <a:accent5>
        <a:srgbClr val="0C343D"/>
      </a:accent5>
      <a:accent6>
        <a:srgbClr val="F94C3C"/>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1628</TotalTime>
  <Words>696</Words>
  <Application>Microsoft Office PowerPoint</Application>
  <PresentationFormat>On-screen Show (16:9)</PresentationFormat>
  <Paragraphs>130</Paragraphs>
  <Slides>24</Slides>
  <Notes>24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24</vt:i4>
      </vt:variant>
    </vt:vector>
  </HeadingPairs>
  <TitlesOfParts>
    <vt:vector size="37" baseType="lpstr">
      <vt:lpstr>Arial</vt:lpstr>
      <vt:lpstr>Anton</vt:lpstr>
      <vt:lpstr>Abel</vt:lpstr>
      <vt:lpstr>Bell MT</vt:lpstr>
      <vt:lpstr>Bahnschrift</vt:lpstr>
      <vt:lpstr>Josefin Sans</vt:lpstr>
      <vt:lpstr>Josefin Slab</vt:lpstr>
      <vt:lpstr>Century Gothic</vt:lpstr>
      <vt:lpstr>Proxima Nova Semibold</vt:lpstr>
      <vt:lpstr>Proxima Nova</vt:lpstr>
      <vt:lpstr>Josefin Slab SemiBold</vt:lpstr>
      <vt:lpstr>Gym Sport Business Plan XL by Slidesgo</vt:lpstr>
      <vt:lpstr>Slidesgo Final Pages</vt:lpstr>
      <vt:lpstr>ONLINE BOOK STORE</vt:lpstr>
      <vt:lpstr>WEDDING  PLAN  MANAGEMENT </vt:lpstr>
      <vt:lpstr>Slide 3</vt:lpstr>
      <vt:lpstr>WEDDING  PLAN  MANAGEMENT </vt:lpstr>
      <vt:lpstr>Slide 5</vt:lpstr>
      <vt:lpstr>Slide 6</vt:lpstr>
      <vt:lpstr>Slide 7</vt:lpstr>
      <vt:lpstr>Slide 8</vt:lpstr>
      <vt:lpstr>Slide 9</vt:lpstr>
      <vt:lpstr>Slide 10</vt:lpstr>
      <vt:lpstr>THE PROJECT</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GYM SPORT BUSINESS PLAN</dc:title>
  <dc:creator>SUBHROJIT HORE</dc:creator>
  <cp:lastModifiedBy>Pratyush Biswas</cp:lastModifiedBy>
  <cp:revision>1035</cp:revision>
  <dcterms:modified xsi:type="dcterms:W3CDTF">2024-07-11T20:02:23Z</dcterms:modified>
</cp:coreProperties>
</file>